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sldIdLst>
    <p:sldId id="270" r:id="rId2"/>
    <p:sldId id="268" r:id="rId3"/>
    <p:sldId id="256" r:id="rId4"/>
    <p:sldId id="260" r:id="rId5"/>
    <p:sldId id="258" r:id="rId6"/>
    <p:sldId id="261" r:id="rId7"/>
    <p:sldId id="262" r:id="rId8"/>
    <p:sldId id="263" r:id="rId9"/>
    <p:sldId id="264" r:id="rId10"/>
    <p:sldId id="265" r:id="rId11"/>
    <p:sldId id="266" r:id="rId12"/>
    <p:sldId id="271" r:id="rId13"/>
    <p:sldId id="27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DE31AD-E338-49A8-AF3F-B0DF233ED6E3}" v="1" dt="2026-02-19T09:08:29.7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0" d="100"/>
          <a:sy n="70" d="100"/>
        </p:scale>
        <p:origin x="1123"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jon Buurmans" userId="c3e0dd097fcf41ae" providerId="LiveId" clId="{5C98632A-1171-4794-BAB5-BB0B581FA8BF}"/>
    <pc:docChg chg="custSel modSld">
      <pc:chgData name="Marjon Buurmans" userId="c3e0dd097fcf41ae" providerId="LiveId" clId="{5C98632A-1171-4794-BAB5-BB0B581FA8BF}" dt="2026-02-19T18:36:33.890" v="248" actId="6549"/>
      <pc:docMkLst>
        <pc:docMk/>
      </pc:docMkLst>
      <pc:sldChg chg="modSp mod">
        <pc:chgData name="Marjon Buurmans" userId="c3e0dd097fcf41ae" providerId="LiveId" clId="{5C98632A-1171-4794-BAB5-BB0B581FA8BF}" dt="2026-02-19T09:12:12.348" v="227" actId="6549"/>
        <pc:sldMkLst>
          <pc:docMk/>
          <pc:sldMk cId="1804275279" sldId="258"/>
        </pc:sldMkLst>
        <pc:spChg chg="mod">
          <ac:chgData name="Marjon Buurmans" userId="c3e0dd097fcf41ae" providerId="LiveId" clId="{5C98632A-1171-4794-BAB5-BB0B581FA8BF}" dt="2026-02-19T09:12:12.348" v="227" actId="6549"/>
          <ac:spMkLst>
            <pc:docMk/>
            <pc:sldMk cId="1804275279" sldId="258"/>
            <ac:spMk id="2" creationId="{F472FC16-FB74-A6EB-2C72-E2FE1D7A817C}"/>
          </ac:spMkLst>
        </pc:spChg>
      </pc:sldChg>
      <pc:sldChg chg="modSp mod">
        <pc:chgData name="Marjon Buurmans" userId="c3e0dd097fcf41ae" providerId="LiveId" clId="{5C98632A-1171-4794-BAB5-BB0B581FA8BF}" dt="2026-02-19T09:13:14.524" v="244" actId="20577"/>
        <pc:sldMkLst>
          <pc:docMk/>
          <pc:sldMk cId="3497682466" sldId="266"/>
        </pc:sldMkLst>
        <pc:graphicFrameChg chg="modGraphic">
          <ac:chgData name="Marjon Buurmans" userId="c3e0dd097fcf41ae" providerId="LiveId" clId="{5C98632A-1171-4794-BAB5-BB0B581FA8BF}" dt="2026-02-19T09:13:14.524" v="244" actId="20577"/>
          <ac:graphicFrameMkLst>
            <pc:docMk/>
            <pc:sldMk cId="3497682466" sldId="266"/>
            <ac:graphicFrameMk id="5" creationId="{859BE2AD-862A-C9E2-FED2-DB0C92C6582C}"/>
          </ac:graphicFrameMkLst>
        </pc:graphicFrameChg>
      </pc:sldChg>
      <pc:sldChg chg="modSp mod">
        <pc:chgData name="Marjon Buurmans" userId="c3e0dd097fcf41ae" providerId="LiveId" clId="{5C98632A-1171-4794-BAB5-BB0B581FA8BF}" dt="2026-02-19T18:36:33.890" v="248" actId="6549"/>
        <pc:sldMkLst>
          <pc:docMk/>
          <pc:sldMk cId="3211855666" sldId="270"/>
        </pc:sldMkLst>
        <pc:spChg chg="mod">
          <ac:chgData name="Marjon Buurmans" userId="c3e0dd097fcf41ae" providerId="LiveId" clId="{5C98632A-1171-4794-BAB5-BB0B581FA8BF}" dt="2026-02-19T18:36:33.890" v="248" actId="6549"/>
          <ac:spMkLst>
            <pc:docMk/>
            <pc:sldMk cId="3211855666" sldId="270"/>
            <ac:spMk id="3" creationId="{6783B5AF-B47C-DE39-A26C-BBF144F67D9A}"/>
          </ac:spMkLst>
        </pc:spChg>
      </pc:sldChg>
      <pc:sldChg chg="modSp mod">
        <pc:chgData name="Marjon Buurmans" userId="c3e0dd097fcf41ae" providerId="LiveId" clId="{5C98632A-1171-4794-BAB5-BB0B581FA8BF}" dt="2026-02-19T09:13:33.635" v="245" actId="20577"/>
        <pc:sldMkLst>
          <pc:docMk/>
          <pc:sldMk cId="1902937367" sldId="272"/>
        </pc:sldMkLst>
        <pc:graphicFrameChg chg="modGraphic">
          <ac:chgData name="Marjon Buurmans" userId="c3e0dd097fcf41ae" providerId="LiveId" clId="{5C98632A-1171-4794-BAB5-BB0B581FA8BF}" dt="2026-02-19T09:13:33.635" v="245" actId="20577"/>
          <ac:graphicFrameMkLst>
            <pc:docMk/>
            <pc:sldMk cId="1902937367" sldId="272"/>
            <ac:graphicFrameMk id="5" creationId="{F00FAD74-95BF-F7C5-F975-B307D362652A}"/>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B4B775-D98E-4B8F-A72B-7A1904B279D7}"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DABE3B5E-1FCE-4AF9-A6DC-4E09A1D06233}">
      <dgm:prSet/>
      <dgm:spPr/>
      <dgm:t>
        <a:bodyPr/>
        <a:lstStyle/>
        <a:p>
          <a:r>
            <a:rPr lang="nl-NL" dirty="0"/>
            <a:t>Intakegesprek, waarin de basis wordt gelegd voor de casusconceptualisatie en het behandelplan. (simpel gezegd; hoe zit jij in elkaar, wat wil je veranderen en hoe ga je dat aanpakken?)</a:t>
          </a:r>
          <a:endParaRPr lang="en-US" dirty="0"/>
        </a:p>
      </dgm:t>
    </dgm:pt>
    <dgm:pt modelId="{08ECF46E-77D4-472F-BCAA-B356E4339D3C}" type="parTrans" cxnId="{B3141BF4-19A9-46EE-BE2C-02AAC4FA3253}">
      <dgm:prSet/>
      <dgm:spPr/>
      <dgm:t>
        <a:bodyPr/>
        <a:lstStyle/>
        <a:p>
          <a:endParaRPr lang="en-US"/>
        </a:p>
      </dgm:t>
    </dgm:pt>
    <dgm:pt modelId="{E2FF48A9-2D75-4FB2-9389-74933F1DD437}" type="sibTrans" cxnId="{B3141BF4-19A9-46EE-BE2C-02AAC4FA3253}">
      <dgm:prSet/>
      <dgm:spPr/>
      <dgm:t>
        <a:bodyPr/>
        <a:lstStyle/>
        <a:p>
          <a:endParaRPr lang="en-US"/>
        </a:p>
      </dgm:t>
    </dgm:pt>
    <dgm:pt modelId="{966D70D2-CA6D-4CEF-9D3F-4BDA585DE761}">
      <dgm:prSet/>
      <dgm:spPr/>
      <dgm:t>
        <a:bodyPr/>
        <a:lstStyle/>
        <a:p>
          <a:r>
            <a:rPr lang="nl-NL" dirty="0"/>
            <a:t>Deelname aan (een deel van) de basisworkshops en/of de gespecialiseerde workshops</a:t>
          </a:r>
          <a:endParaRPr lang="en-US" dirty="0"/>
        </a:p>
      </dgm:t>
    </dgm:pt>
    <dgm:pt modelId="{A9BB127D-052D-4ACB-B4F5-6C81B627E300}" type="parTrans" cxnId="{F664F76D-6B76-4970-9F18-15111604941A}">
      <dgm:prSet/>
      <dgm:spPr/>
      <dgm:t>
        <a:bodyPr/>
        <a:lstStyle/>
        <a:p>
          <a:endParaRPr lang="en-US"/>
        </a:p>
      </dgm:t>
    </dgm:pt>
    <dgm:pt modelId="{5E722B53-C456-4D75-B8D9-B00FDB8CD07A}" type="sibTrans" cxnId="{F664F76D-6B76-4970-9F18-15111604941A}">
      <dgm:prSet/>
      <dgm:spPr/>
      <dgm:t>
        <a:bodyPr/>
        <a:lstStyle/>
        <a:p>
          <a:endParaRPr lang="en-US"/>
        </a:p>
      </dgm:t>
    </dgm:pt>
    <dgm:pt modelId="{7EE0D9EC-8E8D-4C64-A41C-ED8E4EA21C1D}">
      <dgm:prSet/>
      <dgm:spPr/>
      <dgm:t>
        <a:bodyPr/>
        <a:lstStyle/>
        <a:p>
          <a:r>
            <a:rPr lang="nl-NL" dirty="0"/>
            <a:t>Maximaal acht individuele gesprekken</a:t>
          </a:r>
          <a:endParaRPr lang="en-US" dirty="0"/>
        </a:p>
      </dgm:t>
    </dgm:pt>
    <dgm:pt modelId="{7C5C1B96-26EC-4CED-8C0B-35766EEEDCD3}" type="parTrans" cxnId="{0AF1E56F-9273-4A21-A1F9-24FBF187BD39}">
      <dgm:prSet/>
      <dgm:spPr/>
      <dgm:t>
        <a:bodyPr/>
        <a:lstStyle/>
        <a:p>
          <a:endParaRPr lang="en-US"/>
        </a:p>
      </dgm:t>
    </dgm:pt>
    <dgm:pt modelId="{FF20CE55-6013-496D-BCC9-2E715C4979FC}" type="sibTrans" cxnId="{0AF1E56F-9273-4A21-A1F9-24FBF187BD39}">
      <dgm:prSet/>
      <dgm:spPr/>
      <dgm:t>
        <a:bodyPr/>
        <a:lstStyle/>
        <a:p>
          <a:endParaRPr lang="en-US"/>
        </a:p>
      </dgm:t>
    </dgm:pt>
    <dgm:pt modelId="{A05FD349-4B3C-406F-B506-26FF0228D33F}">
      <dgm:prSet/>
      <dgm:spPr/>
      <dgm:t>
        <a:bodyPr/>
        <a:lstStyle/>
        <a:p>
          <a:r>
            <a:rPr lang="nl-NL"/>
            <a:t>Indien nodig partner-relatietherapie, tussen de vier en acht gesprekken.</a:t>
          </a:r>
          <a:endParaRPr lang="en-US"/>
        </a:p>
      </dgm:t>
    </dgm:pt>
    <dgm:pt modelId="{AD7C8EFE-6EB8-4B3E-BB2B-2625074E1487}" type="parTrans" cxnId="{67F5D3E4-5981-4ECC-9182-61B3584DBA25}">
      <dgm:prSet/>
      <dgm:spPr/>
      <dgm:t>
        <a:bodyPr/>
        <a:lstStyle/>
        <a:p>
          <a:endParaRPr lang="en-US"/>
        </a:p>
      </dgm:t>
    </dgm:pt>
    <dgm:pt modelId="{CCC063ED-8D71-4713-96CE-EBF84DF31DD4}" type="sibTrans" cxnId="{67F5D3E4-5981-4ECC-9182-61B3584DBA25}">
      <dgm:prSet/>
      <dgm:spPr/>
      <dgm:t>
        <a:bodyPr/>
        <a:lstStyle/>
        <a:p>
          <a:endParaRPr lang="en-US"/>
        </a:p>
      </dgm:t>
    </dgm:pt>
    <dgm:pt modelId="{68D1F4FF-E98B-4EDC-8C1E-F90F167B3584}">
      <dgm:prSet/>
      <dgm:spPr/>
      <dgm:t>
        <a:bodyPr/>
        <a:lstStyle/>
        <a:p>
          <a:r>
            <a:rPr lang="nl-NL" dirty="0"/>
            <a:t>Keuze voor een of meerdere ondersteunende </a:t>
          </a:r>
          <a:r>
            <a:rPr lang="nl-NL" dirty="0" err="1"/>
            <a:t>e-health</a:t>
          </a:r>
          <a:r>
            <a:rPr lang="nl-NL" dirty="0"/>
            <a:t>- programma’s van therapieland. </a:t>
          </a:r>
          <a:endParaRPr lang="en-US" dirty="0"/>
        </a:p>
      </dgm:t>
    </dgm:pt>
    <dgm:pt modelId="{0FBD4039-FDF9-475B-8E79-47E92709AF16}" type="parTrans" cxnId="{28F74AAF-7C53-4EEC-8DE6-041D8F2F9049}">
      <dgm:prSet/>
      <dgm:spPr/>
      <dgm:t>
        <a:bodyPr/>
        <a:lstStyle/>
        <a:p>
          <a:endParaRPr lang="en-US"/>
        </a:p>
      </dgm:t>
    </dgm:pt>
    <dgm:pt modelId="{F821B25A-DB0F-4887-A678-903CF418A083}" type="sibTrans" cxnId="{28F74AAF-7C53-4EEC-8DE6-041D8F2F9049}">
      <dgm:prSet/>
      <dgm:spPr/>
      <dgm:t>
        <a:bodyPr/>
        <a:lstStyle/>
        <a:p>
          <a:endParaRPr lang="en-US"/>
        </a:p>
      </dgm:t>
    </dgm:pt>
    <dgm:pt modelId="{6D80D581-352C-49DE-89E5-967FE38C5280}" type="pres">
      <dgm:prSet presAssocID="{C8B4B775-D98E-4B8F-A72B-7A1904B279D7}" presName="diagram" presStyleCnt="0">
        <dgm:presLayoutVars>
          <dgm:dir/>
          <dgm:resizeHandles val="exact"/>
        </dgm:presLayoutVars>
      </dgm:prSet>
      <dgm:spPr/>
    </dgm:pt>
    <dgm:pt modelId="{9F24562D-023D-4073-9BBD-22DF21D8739A}" type="pres">
      <dgm:prSet presAssocID="{DABE3B5E-1FCE-4AF9-A6DC-4E09A1D06233}" presName="node" presStyleLbl="node1" presStyleIdx="0" presStyleCnt="5">
        <dgm:presLayoutVars>
          <dgm:bulletEnabled val="1"/>
        </dgm:presLayoutVars>
      </dgm:prSet>
      <dgm:spPr/>
    </dgm:pt>
    <dgm:pt modelId="{2D3A27FF-AD11-4ACE-99BA-424F43E66EB1}" type="pres">
      <dgm:prSet presAssocID="{E2FF48A9-2D75-4FB2-9389-74933F1DD437}" presName="sibTrans" presStyleCnt="0"/>
      <dgm:spPr/>
    </dgm:pt>
    <dgm:pt modelId="{764F2EE0-1073-49EB-9BAE-BDFED1A94BC4}" type="pres">
      <dgm:prSet presAssocID="{966D70D2-CA6D-4CEF-9D3F-4BDA585DE761}" presName="node" presStyleLbl="node1" presStyleIdx="1" presStyleCnt="5">
        <dgm:presLayoutVars>
          <dgm:bulletEnabled val="1"/>
        </dgm:presLayoutVars>
      </dgm:prSet>
      <dgm:spPr/>
    </dgm:pt>
    <dgm:pt modelId="{3EF0DC0A-4D44-4BFE-8557-2B7D560331E8}" type="pres">
      <dgm:prSet presAssocID="{5E722B53-C456-4D75-B8D9-B00FDB8CD07A}" presName="sibTrans" presStyleCnt="0"/>
      <dgm:spPr/>
    </dgm:pt>
    <dgm:pt modelId="{0C9A164F-B087-4F02-A136-80EE2E4F0321}" type="pres">
      <dgm:prSet presAssocID="{7EE0D9EC-8E8D-4C64-A41C-ED8E4EA21C1D}" presName="node" presStyleLbl="node1" presStyleIdx="2" presStyleCnt="5">
        <dgm:presLayoutVars>
          <dgm:bulletEnabled val="1"/>
        </dgm:presLayoutVars>
      </dgm:prSet>
      <dgm:spPr/>
    </dgm:pt>
    <dgm:pt modelId="{C8835FE9-DA42-489E-B835-34E45090667D}" type="pres">
      <dgm:prSet presAssocID="{FF20CE55-6013-496D-BCC9-2E715C4979FC}" presName="sibTrans" presStyleCnt="0"/>
      <dgm:spPr/>
    </dgm:pt>
    <dgm:pt modelId="{075ACB63-96B7-4102-A546-0DDD08AB4A2A}" type="pres">
      <dgm:prSet presAssocID="{A05FD349-4B3C-406F-B506-26FF0228D33F}" presName="node" presStyleLbl="node1" presStyleIdx="3" presStyleCnt="5">
        <dgm:presLayoutVars>
          <dgm:bulletEnabled val="1"/>
        </dgm:presLayoutVars>
      </dgm:prSet>
      <dgm:spPr/>
    </dgm:pt>
    <dgm:pt modelId="{EF02DFEC-2BAF-4C1F-B092-48C51A2E4C7F}" type="pres">
      <dgm:prSet presAssocID="{CCC063ED-8D71-4713-96CE-EBF84DF31DD4}" presName="sibTrans" presStyleCnt="0"/>
      <dgm:spPr/>
    </dgm:pt>
    <dgm:pt modelId="{40A80171-804D-47D3-AE79-BC4698B2849E}" type="pres">
      <dgm:prSet presAssocID="{68D1F4FF-E98B-4EDC-8C1E-F90F167B3584}" presName="node" presStyleLbl="node1" presStyleIdx="4" presStyleCnt="5">
        <dgm:presLayoutVars>
          <dgm:bulletEnabled val="1"/>
        </dgm:presLayoutVars>
      </dgm:prSet>
      <dgm:spPr/>
    </dgm:pt>
  </dgm:ptLst>
  <dgm:cxnLst>
    <dgm:cxn modelId="{4DB65D16-8584-4448-8B59-71BF25499848}" type="presOf" srcId="{A05FD349-4B3C-406F-B506-26FF0228D33F}" destId="{075ACB63-96B7-4102-A546-0DDD08AB4A2A}" srcOrd="0" destOrd="0" presId="urn:microsoft.com/office/officeart/2005/8/layout/default"/>
    <dgm:cxn modelId="{7E7B4228-54A2-4AB3-8F7E-5A171720DF94}" type="presOf" srcId="{C8B4B775-D98E-4B8F-A72B-7A1904B279D7}" destId="{6D80D581-352C-49DE-89E5-967FE38C5280}" srcOrd="0" destOrd="0" presId="urn:microsoft.com/office/officeart/2005/8/layout/default"/>
    <dgm:cxn modelId="{F664F76D-6B76-4970-9F18-15111604941A}" srcId="{C8B4B775-D98E-4B8F-A72B-7A1904B279D7}" destId="{966D70D2-CA6D-4CEF-9D3F-4BDA585DE761}" srcOrd="1" destOrd="0" parTransId="{A9BB127D-052D-4ACB-B4F5-6C81B627E300}" sibTransId="{5E722B53-C456-4D75-B8D9-B00FDB8CD07A}"/>
    <dgm:cxn modelId="{0AF1E56F-9273-4A21-A1F9-24FBF187BD39}" srcId="{C8B4B775-D98E-4B8F-A72B-7A1904B279D7}" destId="{7EE0D9EC-8E8D-4C64-A41C-ED8E4EA21C1D}" srcOrd="2" destOrd="0" parTransId="{7C5C1B96-26EC-4CED-8C0B-35766EEEDCD3}" sibTransId="{FF20CE55-6013-496D-BCC9-2E715C4979FC}"/>
    <dgm:cxn modelId="{9AE6718A-1088-455C-9A53-A06DA99C141D}" type="presOf" srcId="{DABE3B5E-1FCE-4AF9-A6DC-4E09A1D06233}" destId="{9F24562D-023D-4073-9BBD-22DF21D8739A}" srcOrd="0" destOrd="0" presId="urn:microsoft.com/office/officeart/2005/8/layout/default"/>
    <dgm:cxn modelId="{52668090-6661-431F-8D09-ECFC2DD75CD1}" type="presOf" srcId="{966D70D2-CA6D-4CEF-9D3F-4BDA585DE761}" destId="{764F2EE0-1073-49EB-9BAE-BDFED1A94BC4}" srcOrd="0" destOrd="0" presId="urn:microsoft.com/office/officeart/2005/8/layout/default"/>
    <dgm:cxn modelId="{28F74AAF-7C53-4EEC-8DE6-041D8F2F9049}" srcId="{C8B4B775-D98E-4B8F-A72B-7A1904B279D7}" destId="{68D1F4FF-E98B-4EDC-8C1E-F90F167B3584}" srcOrd="4" destOrd="0" parTransId="{0FBD4039-FDF9-475B-8E79-47E92709AF16}" sibTransId="{F821B25A-DB0F-4887-A678-903CF418A083}"/>
    <dgm:cxn modelId="{175665B1-2543-4B54-9432-2D78CC45BAFB}" type="presOf" srcId="{7EE0D9EC-8E8D-4C64-A41C-ED8E4EA21C1D}" destId="{0C9A164F-B087-4F02-A136-80EE2E4F0321}" srcOrd="0" destOrd="0" presId="urn:microsoft.com/office/officeart/2005/8/layout/default"/>
    <dgm:cxn modelId="{5968B3CD-F551-40A0-8C14-DD00CB1D1E3D}" type="presOf" srcId="{68D1F4FF-E98B-4EDC-8C1E-F90F167B3584}" destId="{40A80171-804D-47D3-AE79-BC4698B2849E}" srcOrd="0" destOrd="0" presId="urn:microsoft.com/office/officeart/2005/8/layout/default"/>
    <dgm:cxn modelId="{67F5D3E4-5981-4ECC-9182-61B3584DBA25}" srcId="{C8B4B775-D98E-4B8F-A72B-7A1904B279D7}" destId="{A05FD349-4B3C-406F-B506-26FF0228D33F}" srcOrd="3" destOrd="0" parTransId="{AD7C8EFE-6EB8-4B3E-BB2B-2625074E1487}" sibTransId="{CCC063ED-8D71-4713-96CE-EBF84DF31DD4}"/>
    <dgm:cxn modelId="{B3141BF4-19A9-46EE-BE2C-02AAC4FA3253}" srcId="{C8B4B775-D98E-4B8F-A72B-7A1904B279D7}" destId="{DABE3B5E-1FCE-4AF9-A6DC-4E09A1D06233}" srcOrd="0" destOrd="0" parTransId="{08ECF46E-77D4-472F-BCAA-B356E4339D3C}" sibTransId="{E2FF48A9-2D75-4FB2-9389-74933F1DD437}"/>
    <dgm:cxn modelId="{F889D013-0E52-402E-850E-E1FF97EF4BDA}" type="presParOf" srcId="{6D80D581-352C-49DE-89E5-967FE38C5280}" destId="{9F24562D-023D-4073-9BBD-22DF21D8739A}" srcOrd="0" destOrd="0" presId="urn:microsoft.com/office/officeart/2005/8/layout/default"/>
    <dgm:cxn modelId="{C5BFC41D-66C7-47D1-AF7F-0DF3040DE560}" type="presParOf" srcId="{6D80D581-352C-49DE-89E5-967FE38C5280}" destId="{2D3A27FF-AD11-4ACE-99BA-424F43E66EB1}" srcOrd="1" destOrd="0" presId="urn:microsoft.com/office/officeart/2005/8/layout/default"/>
    <dgm:cxn modelId="{E3033388-B30E-4E73-ADEA-D400DBC0009A}" type="presParOf" srcId="{6D80D581-352C-49DE-89E5-967FE38C5280}" destId="{764F2EE0-1073-49EB-9BAE-BDFED1A94BC4}" srcOrd="2" destOrd="0" presId="urn:microsoft.com/office/officeart/2005/8/layout/default"/>
    <dgm:cxn modelId="{E671A9FD-E854-4537-B6D9-E5FA38E35B0B}" type="presParOf" srcId="{6D80D581-352C-49DE-89E5-967FE38C5280}" destId="{3EF0DC0A-4D44-4BFE-8557-2B7D560331E8}" srcOrd="3" destOrd="0" presId="urn:microsoft.com/office/officeart/2005/8/layout/default"/>
    <dgm:cxn modelId="{4C02ABD0-D794-4A25-ABF5-82A5861CB2D9}" type="presParOf" srcId="{6D80D581-352C-49DE-89E5-967FE38C5280}" destId="{0C9A164F-B087-4F02-A136-80EE2E4F0321}" srcOrd="4" destOrd="0" presId="urn:microsoft.com/office/officeart/2005/8/layout/default"/>
    <dgm:cxn modelId="{9D7BF27E-E3AD-4D09-BC45-025A260BE94C}" type="presParOf" srcId="{6D80D581-352C-49DE-89E5-967FE38C5280}" destId="{C8835FE9-DA42-489E-B835-34E45090667D}" srcOrd="5" destOrd="0" presId="urn:microsoft.com/office/officeart/2005/8/layout/default"/>
    <dgm:cxn modelId="{C37A8A58-306B-4605-BAB3-F110A1C1644C}" type="presParOf" srcId="{6D80D581-352C-49DE-89E5-967FE38C5280}" destId="{075ACB63-96B7-4102-A546-0DDD08AB4A2A}" srcOrd="6" destOrd="0" presId="urn:microsoft.com/office/officeart/2005/8/layout/default"/>
    <dgm:cxn modelId="{420370D0-0388-46A1-9DA5-7638C1FEC35C}" type="presParOf" srcId="{6D80D581-352C-49DE-89E5-967FE38C5280}" destId="{EF02DFEC-2BAF-4C1F-B092-48C51A2E4C7F}" srcOrd="7" destOrd="0" presId="urn:microsoft.com/office/officeart/2005/8/layout/default"/>
    <dgm:cxn modelId="{5765ACCB-5A6F-4F5E-9105-388763E790A6}" type="presParOf" srcId="{6D80D581-352C-49DE-89E5-967FE38C5280}" destId="{40A80171-804D-47D3-AE79-BC4698B2849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B6A8F3-CABA-4A34-9B8E-A1F233D82EF0}" type="doc">
      <dgm:prSet loTypeId="urn:microsoft.com/office/officeart/2005/8/layout/venn1" loCatId="relationship" qsTypeId="urn:microsoft.com/office/officeart/2005/8/quickstyle/simple1" qsCatId="simple" csTypeId="urn:microsoft.com/office/officeart/2005/8/colors/accent5_2" csCatId="accent5" phldr="1"/>
      <dgm:spPr/>
      <dgm:t>
        <a:bodyPr/>
        <a:lstStyle/>
        <a:p>
          <a:endParaRPr lang="nl-NL"/>
        </a:p>
      </dgm:t>
    </dgm:pt>
    <dgm:pt modelId="{046541B6-9A3E-4746-82D1-371E9E4E49BD}">
      <dgm:prSet/>
      <dgm:spPr/>
      <dgm:t>
        <a:bodyPr/>
        <a:lstStyle/>
        <a:p>
          <a:br>
            <a:rPr lang="nl-NL" dirty="0"/>
          </a:br>
          <a:r>
            <a:rPr lang="nl-NL" dirty="0"/>
            <a:t>Stel je niet zo aan</a:t>
          </a:r>
        </a:p>
      </dgm:t>
    </dgm:pt>
    <dgm:pt modelId="{34D0C91E-7294-4F88-9A5F-34184C2DBE0A}" type="parTrans" cxnId="{C43C1F8A-D982-4DEF-9DD6-CE94B6A59F67}">
      <dgm:prSet/>
      <dgm:spPr/>
      <dgm:t>
        <a:bodyPr/>
        <a:lstStyle/>
        <a:p>
          <a:endParaRPr lang="nl-NL"/>
        </a:p>
      </dgm:t>
    </dgm:pt>
    <dgm:pt modelId="{DBC8733F-9996-4E34-8661-271B6DAF8D5C}" type="sibTrans" cxnId="{C43C1F8A-D982-4DEF-9DD6-CE94B6A59F67}">
      <dgm:prSet/>
      <dgm:spPr/>
      <dgm:t>
        <a:bodyPr/>
        <a:lstStyle/>
        <a:p>
          <a:endParaRPr lang="nl-NL"/>
        </a:p>
      </dgm:t>
    </dgm:pt>
    <dgm:pt modelId="{CE104E59-F56A-4CBF-811D-7FE9A86F2605}">
      <dgm:prSet/>
      <dgm:spPr/>
      <dgm:t>
        <a:bodyPr/>
        <a:lstStyle/>
        <a:p>
          <a:r>
            <a:rPr lang="nl-NL"/>
            <a:t>Je moet niet zo gevoelig zijn</a:t>
          </a:r>
        </a:p>
      </dgm:t>
    </dgm:pt>
    <dgm:pt modelId="{222C1108-9B99-4EFE-B337-86B2E3CA7470}" type="parTrans" cxnId="{B8710D39-900B-4D7B-BE25-5CAD71253B77}">
      <dgm:prSet/>
      <dgm:spPr/>
      <dgm:t>
        <a:bodyPr/>
        <a:lstStyle/>
        <a:p>
          <a:endParaRPr lang="nl-NL"/>
        </a:p>
      </dgm:t>
    </dgm:pt>
    <dgm:pt modelId="{67E98C80-E6C8-4D0D-9002-FB78354E463A}" type="sibTrans" cxnId="{B8710D39-900B-4D7B-BE25-5CAD71253B77}">
      <dgm:prSet/>
      <dgm:spPr/>
      <dgm:t>
        <a:bodyPr/>
        <a:lstStyle/>
        <a:p>
          <a:endParaRPr lang="nl-NL"/>
        </a:p>
      </dgm:t>
    </dgm:pt>
    <dgm:pt modelId="{1E4BAA1A-018E-450B-B0B3-BC21931208DF}">
      <dgm:prSet/>
      <dgm:spPr/>
      <dgm:t>
        <a:bodyPr/>
        <a:lstStyle/>
        <a:p>
          <a:r>
            <a:rPr lang="nl-NL"/>
            <a:t>Je maakt altijd een drama van alles</a:t>
          </a:r>
        </a:p>
      </dgm:t>
    </dgm:pt>
    <dgm:pt modelId="{ADA18031-B5B3-48E4-B586-E1DD10AB80BA}" type="parTrans" cxnId="{64242C20-D4DA-4413-97B7-1E2D4CC74195}">
      <dgm:prSet/>
      <dgm:spPr/>
      <dgm:t>
        <a:bodyPr/>
        <a:lstStyle/>
        <a:p>
          <a:endParaRPr lang="nl-NL"/>
        </a:p>
      </dgm:t>
    </dgm:pt>
    <dgm:pt modelId="{F74E4691-4FEE-4848-BA20-907BDC3A64EF}" type="sibTrans" cxnId="{64242C20-D4DA-4413-97B7-1E2D4CC74195}">
      <dgm:prSet/>
      <dgm:spPr/>
      <dgm:t>
        <a:bodyPr/>
        <a:lstStyle/>
        <a:p>
          <a:endParaRPr lang="nl-NL"/>
        </a:p>
      </dgm:t>
    </dgm:pt>
    <dgm:pt modelId="{26C5835D-9AAD-4A21-AB2D-CC72FB667328}">
      <dgm:prSet/>
      <dgm:spPr/>
      <dgm:t>
        <a:bodyPr/>
        <a:lstStyle/>
        <a:p>
          <a:r>
            <a:rPr lang="nl-NL"/>
            <a:t>Waar maak je je druk om</a:t>
          </a:r>
        </a:p>
      </dgm:t>
    </dgm:pt>
    <dgm:pt modelId="{419F84CB-89E9-40AE-B774-02FA73B5FF21}" type="parTrans" cxnId="{4A735CC8-D764-45BA-843C-2194121A0939}">
      <dgm:prSet/>
      <dgm:spPr/>
      <dgm:t>
        <a:bodyPr/>
        <a:lstStyle/>
        <a:p>
          <a:endParaRPr lang="nl-NL"/>
        </a:p>
      </dgm:t>
    </dgm:pt>
    <dgm:pt modelId="{2FC4890C-1E43-4745-AFE1-C5630A24AA49}" type="sibTrans" cxnId="{4A735CC8-D764-45BA-843C-2194121A0939}">
      <dgm:prSet/>
      <dgm:spPr/>
      <dgm:t>
        <a:bodyPr/>
        <a:lstStyle/>
        <a:p>
          <a:endParaRPr lang="nl-NL"/>
        </a:p>
      </dgm:t>
    </dgm:pt>
    <dgm:pt modelId="{2C850CD3-7500-4C50-9839-270FBDC0189D}">
      <dgm:prSet/>
      <dgm:spPr/>
      <dgm:t>
        <a:bodyPr/>
        <a:lstStyle/>
        <a:p>
          <a:r>
            <a:rPr lang="nl-NL"/>
            <a:t>Doe maar gewoon, dan doe je al gek genoeg</a:t>
          </a:r>
        </a:p>
      </dgm:t>
    </dgm:pt>
    <dgm:pt modelId="{EFC909C1-7D08-4FD8-8146-D6EC842C7586}" type="parTrans" cxnId="{B4AA3755-AA18-4436-AB6B-4F6825E05076}">
      <dgm:prSet/>
      <dgm:spPr/>
      <dgm:t>
        <a:bodyPr/>
        <a:lstStyle/>
        <a:p>
          <a:endParaRPr lang="nl-NL"/>
        </a:p>
      </dgm:t>
    </dgm:pt>
    <dgm:pt modelId="{344D8BF3-3E77-4F71-8C9D-6ED36D839762}" type="sibTrans" cxnId="{B4AA3755-AA18-4436-AB6B-4F6825E05076}">
      <dgm:prSet/>
      <dgm:spPr/>
      <dgm:t>
        <a:bodyPr/>
        <a:lstStyle/>
        <a:p>
          <a:endParaRPr lang="nl-NL"/>
        </a:p>
      </dgm:t>
    </dgm:pt>
    <dgm:pt modelId="{C460D6AE-76F0-41A1-8E4E-4C1397B98590}">
      <dgm:prSet/>
      <dgm:spPr/>
      <dgm:t>
        <a:bodyPr/>
        <a:lstStyle/>
        <a:p>
          <a:r>
            <a:rPr lang="nl-NL"/>
            <a:t>Opstaan en doorlopen</a:t>
          </a:r>
        </a:p>
      </dgm:t>
    </dgm:pt>
    <dgm:pt modelId="{B2CEE161-3AF3-4A52-AE7B-E6C1459C959D}" type="parTrans" cxnId="{B2BFFB4F-5EBB-4233-B082-BD8403AC3F8E}">
      <dgm:prSet/>
      <dgm:spPr/>
      <dgm:t>
        <a:bodyPr/>
        <a:lstStyle/>
        <a:p>
          <a:endParaRPr lang="nl-NL"/>
        </a:p>
      </dgm:t>
    </dgm:pt>
    <dgm:pt modelId="{C4EB8240-5E35-4F04-9F3E-B41B1C550F18}" type="sibTrans" cxnId="{B2BFFB4F-5EBB-4233-B082-BD8403AC3F8E}">
      <dgm:prSet/>
      <dgm:spPr/>
      <dgm:t>
        <a:bodyPr/>
        <a:lstStyle/>
        <a:p>
          <a:endParaRPr lang="nl-NL"/>
        </a:p>
      </dgm:t>
    </dgm:pt>
    <dgm:pt modelId="{7AD40FCB-2B76-4293-A536-D33263C3E106}">
      <dgm:prSet/>
      <dgm:spPr/>
      <dgm:t>
        <a:bodyPr/>
        <a:lstStyle/>
        <a:p>
          <a:r>
            <a:rPr lang="nl-NL"/>
            <a:t>Kijk daar, een kat</a:t>
          </a:r>
        </a:p>
      </dgm:t>
    </dgm:pt>
    <dgm:pt modelId="{CE418175-1EDB-45F3-AD3E-17DABA760A3A}" type="parTrans" cxnId="{639A0D69-6098-4CCD-9E70-BE9FA997EC8F}">
      <dgm:prSet/>
      <dgm:spPr/>
      <dgm:t>
        <a:bodyPr/>
        <a:lstStyle/>
        <a:p>
          <a:endParaRPr lang="nl-NL"/>
        </a:p>
      </dgm:t>
    </dgm:pt>
    <dgm:pt modelId="{7F4841F4-EDE4-4AF5-88EA-73EC46F65BF1}" type="sibTrans" cxnId="{639A0D69-6098-4CCD-9E70-BE9FA997EC8F}">
      <dgm:prSet/>
      <dgm:spPr/>
      <dgm:t>
        <a:bodyPr/>
        <a:lstStyle/>
        <a:p>
          <a:endParaRPr lang="nl-NL"/>
        </a:p>
      </dgm:t>
    </dgm:pt>
    <dgm:pt modelId="{2F11E0A9-575A-4C96-A2BC-1F587A6F8CAE}">
      <dgm:prSet/>
      <dgm:spPr/>
    </dgm:pt>
    <dgm:pt modelId="{5D2AF1EC-54CA-40A0-9CFB-449B3A333874}" type="parTrans" cxnId="{E52E9C6B-F55C-464F-B97E-DD492268B7A8}">
      <dgm:prSet/>
      <dgm:spPr/>
      <dgm:t>
        <a:bodyPr/>
        <a:lstStyle/>
        <a:p>
          <a:endParaRPr lang="nl-NL"/>
        </a:p>
      </dgm:t>
    </dgm:pt>
    <dgm:pt modelId="{8D2A1175-D9D3-4E51-9B9A-D387C5A722A3}" type="sibTrans" cxnId="{E52E9C6B-F55C-464F-B97E-DD492268B7A8}">
      <dgm:prSet/>
      <dgm:spPr/>
      <dgm:t>
        <a:bodyPr/>
        <a:lstStyle/>
        <a:p>
          <a:endParaRPr lang="nl-NL"/>
        </a:p>
      </dgm:t>
    </dgm:pt>
    <dgm:pt modelId="{BC3B02EC-8E8C-4489-B082-E660CE2BB209}" type="pres">
      <dgm:prSet presAssocID="{7FB6A8F3-CABA-4A34-9B8E-A1F233D82EF0}" presName="compositeShape" presStyleCnt="0">
        <dgm:presLayoutVars>
          <dgm:chMax val="7"/>
          <dgm:dir/>
          <dgm:resizeHandles val="exact"/>
        </dgm:presLayoutVars>
      </dgm:prSet>
      <dgm:spPr/>
    </dgm:pt>
    <dgm:pt modelId="{11A3A0C2-7122-49BA-8322-ED1D95C445A7}" type="pres">
      <dgm:prSet presAssocID="{046541B6-9A3E-4746-82D1-371E9E4E49BD}" presName="circ1" presStyleLbl="vennNode1" presStyleIdx="0" presStyleCnt="7"/>
      <dgm:spPr/>
    </dgm:pt>
    <dgm:pt modelId="{81AA6AE8-C9B4-40F1-9772-8E57259B0DC0}" type="pres">
      <dgm:prSet presAssocID="{046541B6-9A3E-4746-82D1-371E9E4E49BD}" presName="circ1Tx" presStyleLbl="revTx" presStyleIdx="0" presStyleCnt="0">
        <dgm:presLayoutVars>
          <dgm:chMax val="0"/>
          <dgm:chPref val="0"/>
          <dgm:bulletEnabled val="1"/>
        </dgm:presLayoutVars>
      </dgm:prSet>
      <dgm:spPr/>
    </dgm:pt>
    <dgm:pt modelId="{864381AD-29BD-4808-9869-4719FA6BE790}" type="pres">
      <dgm:prSet presAssocID="{CE104E59-F56A-4CBF-811D-7FE9A86F2605}" presName="circ2" presStyleLbl="vennNode1" presStyleIdx="1" presStyleCnt="7"/>
      <dgm:spPr/>
    </dgm:pt>
    <dgm:pt modelId="{671FD2B8-6389-42EF-9F80-74DB9CDFA748}" type="pres">
      <dgm:prSet presAssocID="{CE104E59-F56A-4CBF-811D-7FE9A86F2605}" presName="circ2Tx" presStyleLbl="revTx" presStyleIdx="0" presStyleCnt="0">
        <dgm:presLayoutVars>
          <dgm:chMax val="0"/>
          <dgm:chPref val="0"/>
          <dgm:bulletEnabled val="1"/>
        </dgm:presLayoutVars>
      </dgm:prSet>
      <dgm:spPr/>
    </dgm:pt>
    <dgm:pt modelId="{73375B6E-E00F-454A-BADC-A2373A00F9C2}" type="pres">
      <dgm:prSet presAssocID="{1E4BAA1A-018E-450B-B0B3-BC21931208DF}" presName="circ3" presStyleLbl="vennNode1" presStyleIdx="2" presStyleCnt="7"/>
      <dgm:spPr/>
    </dgm:pt>
    <dgm:pt modelId="{B2ECAABF-9D97-45D8-9618-FCF4317612C0}" type="pres">
      <dgm:prSet presAssocID="{1E4BAA1A-018E-450B-B0B3-BC21931208DF}" presName="circ3Tx" presStyleLbl="revTx" presStyleIdx="0" presStyleCnt="0">
        <dgm:presLayoutVars>
          <dgm:chMax val="0"/>
          <dgm:chPref val="0"/>
          <dgm:bulletEnabled val="1"/>
        </dgm:presLayoutVars>
      </dgm:prSet>
      <dgm:spPr/>
    </dgm:pt>
    <dgm:pt modelId="{45204DDB-C39F-43C3-892E-40AC005A5541}" type="pres">
      <dgm:prSet presAssocID="{26C5835D-9AAD-4A21-AB2D-CC72FB667328}" presName="circ4" presStyleLbl="vennNode1" presStyleIdx="3" presStyleCnt="7"/>
      <dgm:spPr/>
    </dgm:pt>
    <dgm:pt modelId="{3A4340F3-CF7D-4051-B32D-2430259735F1}" type="pres">
      <dgm:prSet presAssocID="{26C5835D-9AAD-4A21-AB2D-CC72FB667328}" presName="circ4Tx" presStyleLbl="revTx" presStyleIdx="0" presStyleCnt="0">
        <dgm:presLayoutVars>
          <dgm:chMax val="0"/>
          <dgm:chPref val="0"/>
          <dgm:bulletEnabled val="1"/>
        </dgm:presLayoutVars>
      </dgm:prSet>
      <dgm:spPr/>
    </dgm:pt>
    <dgm:pt modelId="{C8BF0303-0940-4D0A-B6F0-E93CFA038B8F}" type="pres">
      <dgm:prSet presAssocID="{2C850CD3-7500-4C50-9839-270FBDC0189D}" presName="circ5" presStyleLbl="vennNode1" presStyleIdx="4" presStyleCnt="7"/>
      <dgm:spPr/>
    </dgm:pt>
    <dgm:pt modelId="{63FCDE65-1A84-4980-AB57-4DDF59A1AB28}" type="pres">
      <dgm:prSet presAssocID="{2C850CD3-7500-4C50-9839-270FBDC0189D}" presName="circ5Tx" presStyleLbl="revTx" presStyleIdx="0" presStyleCnt="0">
        <dgm:presLayoutVars>
          <dgm:chMax val="0"/>
          <dgm:chPref val="0"/>
          <dgm:bulletEnabled val="1"/>
        </dgm:presLayoutVars>
      </dgm:prSet>
      <dgm:spPr/>
    </dgm:pt>
    <dgm:pt modelId="{9E85A0BB-DA68-4B9C-AAC7-04B2B4449AE5}" type="pres">
      <dgm:prSet presAssocID="{C460D6AE-76F0-41A1-8E4E-4C1397B98590}" presName="circ6" presStyleLbl="vennNode1" presStyleIdx="5" presStyleCnt="7"/>
      <dgm:spPr/>
    </dgm:pt>
    <dgm:pt modelId="{92A72FDB-FF09-4E9F-81F1-FBF0F53137D0}" type="pres">
      <dgm:prSet presAssocID="{C460D6AE-76F0-41A1-8E4E-4C1397B98590}" presName="circ6Tx" presStyleLbl="revTx" presStyleIdx="0" presStyleCnt="0">
        <dgm:presLayoutVars>
          <dgm:chMax val="0"/>
          <dgm:chPref val="0"/>
          <dgm:bulletEnabled val="1"/>
        </dgm:presLayoutVars>
      </dgm:prSet>
      <dgm:spPr/>
    </dgm:pt>
    <dgm:pt modelId="{26634D20-67C3-4B2D-9B4A-37E19415DA6D}" type="pres">
      <dgm:prSet presAssocID="{7AD40FCB-2B76-4293-A536-D33263C3E106}" presName="circ7" presStyleLbl="vennNode1" presStyleIdx="6" presStyleCnt="7"/>
      <dgm:spPr/>
    </dgm:pt>
    <dgm:pt modelId="{D6D3147C-07A2-416E-B31A-F805CE76223A}" type="pres">
      <dgm:prSet presAssocID="{7AD40FCB-2B76-4293-A536-D33263C3E106}" presName="circ7Tx" presStyleLbl="revTx" presStyleIdx="0" presStyleCnt="0">
        <dgm:presLayoutVars>
          <dgm:chMax val="0"/>
          <dgm:chPref val="0"/>
          <dgm:bulletEnabled val="1"/>
        </dgm:presLayoutVars>
      </dgm:prSet>
      <dgm:spPr/>
    </dgm:pt>
  </dgm:ptLst>
  <dgm:cxnLst>
    <dgm:cxn modelId="{11F8F11C-6B0A-4FAB-92BE-DD7D379AEC3B}" type="presOf" srcId="{7AD40FCB-2B76-4293-A536-D33263C3E106}" destId="{D6D3147C-07A2-416E-B31A-F805CE76223A}" srcOrd="0" destOrd="0" presId="urn:microsoft.com/office/officeart/2005/8/layout/venn1"/>
    <dgm:cxn modelId="{64242C20-D4DA-4413-97B7-1E2D4CC74195}" srcId="{7FB6A8F3-CABA-4A34-9B8E-A1F233D82EF0}" destId="{1E4BAA1A-018E-450B-B0B3-BC21931208DF}" srcOrd="2" destOrd="0" parTransId="{ADA18031-B5B3-48E4-B586-E1DD10AB80BA}" sibTransId="{F74E4691-4FEE-4848-BA20-907BDC3A64EF}"/>
    <dgm:cxn modelId="{B8710D39-900B-4D7B-BE25-5CAD71253B77}" srcId="{7FB6A8F3-CABA-4A34-9B8E-A1F233D82EF0}" destId="{CE104E59-F56A-4CBF-811D-7FE9A86F2605}" srcOrd="1" destOrd="0" parTransId="{222C1108-9B99-4EFE-B337-86B2E3CA7470}" sibTransId="{67E98C80-E6C8-4D0D-9002-FB78354E463A}"/>
    <dgm:cxn modelId="{639A0D69-6098-4CCD-9E70-BE9FA997EC8F}" srcId="{7FB6A8F3-CABA-4A34-9B8E-A1F233D82EF0}" destId="{7AD40FCB-2B76-4293-A536-D33263C3E106}" srcOrd="6" destOrd="0" parTransId="{CE418175-1EDB-45F3-AD3E-17DABA760A3A}" sibTransId="{7F4841F4-EDE4-4AF5-88EA-73EC46F65BF1}"/>
    <dgm:cxn modelId="{E52E9C6B-F55C-464F-B97E-DD492268B7A8}" srcId="{7FB6A8F3-CABA-4A34-9B8E-A1F233D82EF0}" destId="{2F11E0A9-575A-4C96-A2BC-1F587A6F8CAE}" srcOrd="7" destOrd="0" parTransId="{5D2AF1EC-54CA-40A0-9CFB-449B3A333874}" sibTransId="{8D2A1175-D9D3-4E51-9B9A-D387C5A722A3}"/>
    <dgm:cxn modelId="{B2BFFB4F-5EBB-4233-B082-BD8403AC3F8E}" srcId="{7FB6A8F3-CABA-4A34-9B8E-A1F233D82EF0}" destId="{C460D6AE-76F0-41A1-8E4E-4C1397B98590}" srcOrd="5" destOrd="0" parTransId="{B2CEE161-3AF3-4A52-AE7B-E6C1459C959D}" sibTransId="{C4EB8240-5E35-4F04-9F3E-B41B1C550F18}"/>
    <dgm:cxn modelId="{47BF7E72-36F4-4EBB-9EFD-6EF6D47F9933}" type="presOf" srcId="{1E4BAA1A-018E-450B-B0B3-BC21931208DF}" destId="{B2ECAABF-9D97-45D8-9618-FCF4317612C0}" srcOrd="0" destOrd="0" presId="urn:microsoft.com/office/officeart/2005/8/layout/venn1"/>
    <dgm:cxn modelId="{B4AA3755-AA18-4436-AB6B-4F6825E05076}" srcId="{7FB6A8F3-CABA-4A34-9B8E-A1F233D82EF0}" destId="{2C850CD3-7500-4C50-9839-270FBDC0189D}" srcOrd="4" destOrd="0" parTransId="{EFC909C1-7D08-4FD8-8146-D6EC842C7586}" sibTransId="{344D8BF3-3E77-4F71-8C9D-6ED36D839762}"/>
    <dgm:cxn modelId="{C43C1F8A-D982-4DEF-9DD6-CE94B6A59F67}" srcId="{7FB6A8F3-CABA-4A34-9B8E-A1F233D82EF0}" destId="{046541B6-9A3E-4746-82D1-371E9E4E49BD}" srcOrd="0" destOrd="0" parTransId="{34D0C91E-7294-4F88-9A5F-34184C2DBE0A}" sibTransId="{DBC8733F-9996-4E34-8661-271B6DAF8D5C}"/>
    <dgm:cxn modelId="{AA553BB7-C771-4582-A6B4-324A9AD6426E}" type="presOf" srcId="{046541B6-9A3E-4746-82D1-371E9E4E49BD}" destId="{81AA6AE8-C9B4-40F1-9772-8E57259B0DC0}" srcOrd="0" destOrd="0" presId="urn:microsoft.com/office/officeart/2005/8/layout/venn1"/>
    <dgm:cxn modelId="{5EA00AC2-1643-4477-A77C-0713B3D2131C}" type="presOf" srcId="{2C850CD3-7500-4C50-9839-270FBDC0189D}" destId="{63FCDE65-1A84-4980-AB57-4DDF59A1AB28}" srcOrd="0" destOrd="0" presId="urn:microsoft.com/office/officeart/2005/8/layout/venn1"/>
    <dgm:cxn modelId="{4A735CC8-D764-45BA-843C-2194121A0939}" srcId="{7FB6A8F3-CABA-4A34-9B8E-A1F233D82EF0}" destId="{26C5835D-9AAD-4A21-AB2D-CC72FB667328}" srcOrd="3" destOrd="0" parTransId="{419F84CB-89E9-40AE-B774-02FA73B5FF21}" sibTransId="{2FC4890C-1E43-4745-AFE1-C5630A24AA49}"/>
    <dgm:cxn modelId="{433A7AC8-39F9-4BC1-A389-DCF1E09CFEAB}" type="presOf" srcId="{CE104E59-F56A-4CBF-811D-7FE9A86F2605}" destId="{671FD2B8-6389-42EF-9F80-74DB9CDFA748}" srcOrd="0" destOrd="0" presId="urn:microsoft.com/office/officeart/2005/8/layout/venn1"/>
    <dgm:cxn modelId="{3C5D61E8-AFD7-4B07-B8CD-7FFDE5B712AE}" type="presOf" srcId="{C460D6AE-76F0-41A1-8E4E-4C1397B98590}" destId="{92A72FDB-FF09-4E9F-81F1-FBF0F53137D0}" srcOrd="0" destOrd="0" presId="urn:microsoft.com/office/officeart/2005/8/layout/venn1"/>
    <dgm:cxn modelId="{EE1C96EC-D7FC-47E8-A96C-2DEA08F07BA8}" type="presOf" srcId="{26C5835D-9AAD-4A21-AB2D-CC72FB667328}" destId="{3A4340F3-CF7D-4051-B32D-2430259735F1}" srcOrd="0" destOrd="0" presId="urn:microsoft.com/office/officeart/2005/8/layout/venn1"/>
    <dgm:cxn modelId="{943AB5FB-0E24-4294-9091-3B27459FACD4}" type="presOf" srcId="{7FB6A8F3-CABA-4A34-9B8E-A1F233D82EF0}" destId="{BC3B02EC-8E8C-4489-B082-E660CE2BB209}" srcOrd="0" destOrd="0" presId="urn:microsoft.com/office/officeart/2005/8/layout/venn1"/>
    <dgm:cxn modelId="{299BC7E5-496F-4D1D-A242-5795215EDE75}" type="presParOf" srcId="{BC3B02EC-8E8C-4489-B082-E660CE2BB209}" destId="{11A3A0C2-7122-49BA-8322-ED1D95C445A7}" srcOrd="0" destOrd="0" presId="urn:microsoft.com/office/officeart/2005/8/layout/venn1"/>
    <dgm:cxn modelId="{AFCABC3A-54DF-4EC2-9E68-1441654FF789}" type="presParOf" srcId="{BC3B02EC-8E8C-4489-B082-E660CE2BB209}" destId="{81AA6AE8-C9B4-40F1-9772-8E57259B0DC0}" srcOrd="1" destOrd="0" presId="urn:microsoft.com/office/officeart/2005/8/layout/venn1"/>
    <dgm:cxn modelId="{5CC54CE7-AC41-4E4F-9CA5-87448138F686}" type="presParOf" srcId="{BC3B02EC-8E8C-4489-B082-E660CE2BB209}" destId="{864381AD-29BD-4808-9869-4719FA6BE790}" srcOrd="2" destOrd="0" presId="urn:microsoft.com/office/officeart/2005/8/layout/venn1"/>
    <dgm:cxn modelId="{11555FC8-AC20-4712-8BF9-FF8825F483A8}" type="presParOf" srcId="{BC3B02EC-8E8C-4489-B082-E660CE2BB209}" destId="{671FD2B8-6389-42EF-9F80-74DB9CDFA748}" srcOrd="3" destOrd="0" presId="urn:microsoft.com/office/officeart/2005/8/layout/venn1"/>
    <dgm:cxn modelId="{B803B5B2-C959-4DC5-8FD2-286964256811}" type="presParOf" srcId="{BC3B02EC-8E8C-4489-B082-E660CE2BB209}" destId="{73375B6E-E00F-454A-BADC-A2373A00F9C2}" srcOrd="4" destOrd="0" presId="urn:microsoft.com/office/officeart/2005/8/layout/venn1"/>
    <dgm:cxn modelId="{A95F0C50-B706-4212-B38D-7FCEBFC4D38B}" type="presParOf" srcId="{BC3B02EC-8E8C-4489-B082-E660CE2BB209}" destId="{B2ECAABF-9D97-45D8-9618-FCF4317612C0}" srcOrd="5" destOrd="0" presId="urn:microsoft.com/office/officeart/2005/8/layout/venn1"/>
    <dgm:cxn modelId="{6F7F9BE3-F38C-4659-AE97-69C9FB431826}" type="presParOf" srcId="{BC3B02EC-8E8C-4489-B082-E660CE2BB209}" destId="{45204DDB-C39F-43C3-892E-40AC005A5541}" srcOrd="6" destOrd="0" presId="urn:microsoft.com/office/officeart/2005/8/layout/venn1"/>
    <dgm:cxn modelId="{3C150D1D-AE9E-4CC6-9135-F9C6AA484D04}" type="presParOf" srcId="{BC3B02EC-8E8C-4489-B082-E660CE2BB209}" destId="{3A4340F3-CF7D-4051-B32D-2430259735F1}" srcOrd="7" destOrd="0" presId="urn:microsoft.com/office/officeart/2005/8/layout/venn1"/>
    <dgm:cxn modelId="{36E42587-C514-40DF-B1F7-A3976D470D06}" type="presParOf" srcId="{BC3B02EC-8E8C-4489-B082-E660CE2BB209}" destId="{C8BF0303-0940-4D0A-B6F0-E93CFA038B8F}" srcOrd="8" destOrd="0" presId="urn:microsoft.com/office/officeart/2005/8/layout/venn1"/>
    <dgm:cxn modelId="{322C1932-6853-4CC0-955D-CB6A0ABDC3C4}" type="presParOf" srcId="{BC3B02EC-8E8C-4489-B082-E660CE2BB209}" destId="{63FCDE65-1A84-4980-AB57-4DDF59A1AB28}" srcOrd="9" destOrd="0" presId="urn:microsoft.com/office/officeart/2005/8/layout/venn1"/>
    <dgm:cxn modelId="{08B73CC1-E6A2-4044-80CF-D2C2239DF004}" type="presParOf" srcId="{BC3B02EC-8E8C-4489-B082-E660CE2BB209}" destId="{9E85A0BB-DA68-4B9C-AAC7-04B2B4449AE5}" srcOrd="10" destOrd="0" presId="urn:microsoft.com/office/officeart/2005/8/layout/venn1"/>
    <dgm:cxn modelId="{0DCE2C9A-AA6D-467B-B450-475E81B8D355}" type="presParOf" srcId="{BC3B02EC-8E8C-4489-B082-E660CE2BB209}" destId="{92A72FDB-FF09-4E9F-81F1-FBF0F53137D0}" srcOrd="11" destOrd="0" presId="urn:microsoft.com/office/officeart/2005/8/layout/venn1"/>
    <dgm:cxn modelId="{9DE56B32-09E9-4C79-B108-2A2807ED98B3}" type="presParOf" srcId="{BC3B02EC-8E8C-4489-B082-E660CE2BB209}" destId="{26634D20-67C3-4B2D-9B4A-37E19415DA6D}" srcOrd="12" destOrd="0" presId="urn:microsoft.com/office/officeart/2005/8/layout/venn1"/>
    <dgm:cxn modelId="{FD383B13-5C97-4B2F-892F-5419E57F7D76}" type="presParOf" srcId="{BC3B02EC-8E8C-4489-B082-E660CE2BB209}" destId="{D6D3147C-07A2-416E-B31A-F805CE76223A}"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81427D-9D09-47EE-AEF0-06991E1562C2}" type="doc">
      <dgm:prSet loTypeId="urn:microsoft.com/office/officeart/2005/8/layout/cycle1" loCatId="cycle" qsTypeId="urn:microsoft.com/office/officeart/2005/8/quickstyle/simple1" qsCatId="simple" csTypeId="urn:microsoft.com/office/officeart/2005/8/colors/accent3_2" csCatId="accent3"/>
      <dgm:spPr/>
      <dgm:t>
        <a:bodyPr/>
        <a:lstStyle/>
        <a:p>
          <a:endParaRPr lang="en-US"/>
        </a:p>
      </dgm:t>
    </dgm:pt>
    <dgm:pt modelId="{FC7E48CC-9D8A-43DF-BB29-2A65F51D6885}">
      <dgm:prSet/>
      <dgm:spPr/>
      <dgm:t>
        <a:bodyPr/>
        <a:lstStyle/>
        <a:p>
          <a:r>
            <a:rPr lang="nl-NL" dirty="0"/>
            <a:t>Je doorbreekt patronen alleen als je er elke dag actief mee aan de slag gaat</a:t>
          </a:r>
          <a:endParaRPr lang="en-US" dirty="0"/>
        </a:p>
      </dgm:t>
    </dgm:pt>
    <dgm:pt modelId="{6753A8AA-9DA4-4A4C-9F90-55E35156CC6C}" type="parTrans" cxnId="{4A3D9475-6DE4-4ED5-9234-890AFFD5E3F7}">
      <dgm:prSet/>
      <dgm:spPr/>
      <dgm:t>
        <a:bodyPr/>
        <a:lstStyle/>
        <a:p>
          <a:endParaRPr lang="en-US"/>
        </a:p>
      </dgm:t>
    </dgm:pt>
    <dgm:pt modelId="{E05EB173-2193-43D7-A28A-4CCC0EB7D5F4}" type="sibTrans" cxnId="{4A3D9475-6DE4-4ED5-9234-890AFFD5E3F7}">
      <dgm:prSet/>
      <dgm:spPr/>
      <dgm:t>
        <a:bodyPr/>
        <a:lstStyle/>
        <a:p>
          <a:endParaRPr lang="en-US"/>
        </a:p>
      </dgm:t>
    </dgm:pt>
    <dgm:pt modelId="{69EFCD87-42B5-4233-A57A-E9AE7F607EEB}">
      <dgm:prSet/>
      <dgm:spPr/>
      <dgm:t>
        <a:bodyPr/>
        <a:lstStyle/>
        <a:p>
          <a:r>
            <a:rPr lang="nl-NL"/>
            <a:t>En alle hulpmiddelen in zet</a:t>
          </a:r>
          <a:endParaRPr lang="en-US"/>
        </a:p>
      </dgm:t>
    </dgm:pt>
    <dgm:pt modelId="{E16097C7-3D76-4E79-B019-1AD6B7343CD1}" type="parTrans" cxnId="{FC61CFDB-5C4C-434C-9C58-105F1D71D9CE}">
      <dgm:prSet/>
      <dgm:spPr/>
      <dgm:t>
        <a:bodyPr/>
        <a:lstStyle/>
        <a:p>
          <a:endParaRPr lang="en-US"/>
        </a:p>
      </dgm:t>
    </dgm:pt>
    <dgm:pt modelId="{ABCA9398-97DF-4062-AC51-823259AE10F1}" type="sibTrans" cxnId="{FC61CFDB-5C4C-434C-9C58-105F1D71D9CE}">
      <dgm:prSet/>
      <dgm:spPr/>
      <dgm:t>
        <a:bodyPr/>
        <a:lstStyle/>
        <a:p>
          <a:endParaRPr lang="en-US"/>
        </a:p>
      </dgm:t>
    </dgm:pt>
    <dgm:pt modelId="{B084C064-D0C1-4BA4-81F1-5763ABF81F3C}">
      <dgm:prSet/>
      <dgm:spPr/>
      <dgm:t>
        <a:bodyPr/>
        <a:lstStyle/>
        <a:p>
          <a:r>
            <a:rPr lang="nl-NL"/>
            <a:t>En ja, dan komt er ook tegenstand, intern of extern. (‘vroeger was je zo’n aardige vrouw’) waar je mee om te gaan hebt.</a:t>
          </a:r>
          <a:endParaRPr lang="en-US"/>
        </a:p>
      </dgm:t>
    </dgm:pt>
    <dgm:pt modelId="{91D63FC5-0879-4C23-8B35-ACEF004B167F}" type="parTrans" cxnId="{A8F7379A-DB67-4E28-AE7C-904C2BE4C443}">
      <dgm:prSet/>
      <dgm:spPr/>
      <dgm:t>
        <a:bodyPr/>
        <a:lstStyle/>
        <a:p>
          <a:endParaRPr lang="en-US"/>
        </a:p>
      </dgm:t>
    </dgm:pt>
    <dgm:pt modelId="{51242998-B2D9-4DDC-A97E-B5071A906430}" type="sibTrans" cxnId="{A8F7379A-DB67-4E28-AE7C-904C2BE4C443}">
      <dgm:prSet/>
      <dgm:spPr/>
      <dgm:t>
        <a:bodyPr/>
        <a:lstStyle/>
        <a:p>
          <a:endParaRPr lang="en-US"/>
        </a:p>
      </dgm:t>
    </dgm:pt>
    <dgm:pt modelId="{9E88D1C4-F5C4-4F94-B202-E36C0DC9AD77}">
      <dgm:prSet/>
      <dgm:spPr/>
      <dgm:t>
        <a:bodyPr/>
        <a:lstStyle/>
        <a:p>
          <a:r>
            <a:rPr lang="nl-NL"/>
            <a:t>En je oog op je doelen en je waarden gericht houdt.</a:t>
          </a:r>
          <a:endParaRPr lang="en-US"/>
        </a:p>
      </dgm:t>
    </dgm:pt>
    <dgm:pt modelId="{3C1E1B14-8FB8-4E04-8093-1CA8080D17A8}" type="parTrans" cxnId="{7AE9250A-6F78-49CC-B713-CA26496687DB}">
      <dgm:prSet/>
      <dgm:spPr/>
      <dgm:t>
        <a:bodyPr/>
        <a:lstStyle/>
        <a:p>
          <a:endParaRPr lang="en-US"/>
        </a:p>
      </dgm:t>
    </dgm:pt>
    <dgm:pt modelId="{83FE5599-000D-46EC-BE42-F65A4638F591}" type="sibTrans" cxnId="{7AE9250A-6F78-49CC-B713-CA26496687DB}">
      <dgm:prSet/>
      <dgm:spPr/>
      <dgm:t>
        <a:bodyPr/>
        <a:lstStyle/>
        <a:p>
          <a:endParaRPr lang="en-US"/>
        </a:p>
      </dgm:t>
    </dgm:pt>
    <dgm:pt modelId="{74CEDB6F-FD45-4D44-96D7-4BF98F147FB3}" type="pres">
      <dgm:prSet presAssocID="{C481427D-9D09-47EE-AEF0-06991E1562C2}" presName="cycle" presStyleCnt="0">
        <dgm:presLayoutVars>
          <dgm:dir/>
          <dgm:resizeHandles val="exact"/>
        </dgm:presLayoutVars>
      </dgm:prSet>
      <dgm:spPr/>
    </dgm:pt>
    <dgm:pt modelId="{CD0ABA3C-C0DB-465C-B270-F11F63B2EC1D}" type="pres">
      <dgm:prSet presAssocID="{FC7E48CC-9D8A-43DF-BB29-2A65F51D6885}" presName="dummy" presStyleCnt="0"/>
      <dgm:spPr/>
    </dgm:pt>
    <dgm:pt modelId="{D83E23C7-475D-4E50-95CC-DF8B17A93E35}" type="pres">
      <dgm:prSet presAssocID="{FC7E48CC-9D8A-43DF-BB29-2A65F51D6885}" presName="node" presStyleLbl="revTx" presStyleIdx="0" presStyleCnt="4">
        <dgm:presLayoutVars>
          <dgm:bulletEnabled val="1"/>
        </dgm:presLayoutVars>
      </dgm:prSet>
      <dgm:spPr/>
    </dgm:pt>
    <dgm:pt modelId="{222148B7-1CE1-4A04-A054-37EDDEBAC951}" type="pres">
      <dgm:prSet presAssocID="{E05EB173-2193-43D7-A28A-4CCC0EB7D5F4}" presName="sibTrans" presStyleLbl="node1" presStyleIdx="0" presStyleCnt="4"/>
      <dgm:spPr/>
    </dgm:pt>
    <dgm:pt modelId="{0A55736E-5ADD-4122-93D1-ABC0BC71885B}" type="pres">
      <dgm:prSet presAssocID="{69EFCD87-42B5-4233-A57A-E9AE7F607EEB}" presName="dummy" presStyleCnt="0"/>
      <dgm:spPr/>
    </dgm:pt>
    <dgm:pt modelId="{48FB4160-D9C8-4D25-B67F-51BDB56F2EA2}" type="pres">
      <dgm:prSet presAssocID="{69EFCD87-42B5-4233-A57A-E9AE7F607EEB}" presName="node" presStyleLbl="revTx" presStyleIdx="1" presStyleCnt="4">
        <dgm:presLayoutVars>
          <dgm:bulletEnabled val="1"/>
        </dgm:presLayoutVars>
      </dgm:prSet>
      <dgm:spPr/>
    </dgm:pt>
    <dgm:pt modelId="{6CD00BD1-A859-4215-8982-DFE78B7D13EF}" type="pres">
      <dgm:prSet presAssocID="{ABCA9398-97DF-4062-AC51-823259AE10F1}" presName="sibTrans" presStyleLbl="node1" presStyleIdx="1" presStyleCnt="4"/>
      <dgm:spPr/>
    </dgm:pt>
    <dgm:pt modelId="{A17132C2-F36C-416F-BB59-621FD8B06133}" type="pres">
      <dgm:prSet presAssocID="{B084C064-D0C1-4BA4-81F1-5763ABF81F3C}" presName="dummy" presStyleCnt="0"/>
      <dgm:spPr/>
    </dgm:pt>
    <dgm:pt modelId="{96AD7564-4DAE-4A30-87D3-1B0E4B291D5B}" type="pres">
      <dgm:prSet presAssocID="{B084C064-D0C1-4BA4-81F1-5763ABF81F3C}" presName="node" presStyleLbl="revTx" presStyleIdx="2" presStyleCnt="4">
        <dgm:presLayoutVars>
          <dgm:bulletEnabled val="1"/>
        </dgm:presLayoutVars>
      </dgm:prSet>
      <dgm:spPr/>
    </dgm:pt>
    <dgm:pt modelId="{80C80A35-26A9-4CAA-B072-83AB28DFCA3D}" type="pres">
      <dgm:prSet presAssocID="{51242998-B2D9-4DDC-A97E-B5071A906430}" presName="sibTrans" presStyleLbl="node1" presStyleIdx="2" presStyleCnt="4"/>
      <dgm:spPr/>
    </dgm:pt>
    <dgm:pt modelId="{8040D419-94B6-453F-B9C7-99943ECAEE49}" type="pres">
      <dgm:prSet presAssocID="{9E88D1C4-F5C4-4F94-B202-E36C0DC9AD77}" presName="dummy" presStyleCnt="0"/>
      <dgm:spPr/>
    </dgm:pt>
    <dgm:pt modelId="{8C77CAE2-243B-499C-A86C-3CF3B86CCE50}" type="pres">
      <dgm:prSet presAssocID="{9E88D1C4-F5C4-4F94-B202-E36C0DC9AD77}" presName="node" presStyleLbl="revTx" presStyleIdx="3" presStyleCnt="4">
        <dgm:presLayoutVars>
          <dgm:bulletEnabled val="1"/>
        </dgm:presLayoutVars>
      </dgm:prSet>
      <dgm:spPr/>
    </dgm:pt>
    <dgm:pt modelId="{9FB55374-9FED-4E94-A092-F19BF92DF263}" type="pres">
      <dgm:prSet presAssocID="{83FE5599-000D-46EC-BE42-F65A4638F591}" presName="sibTrans" presStyleLbl="node1" presStyleIdx="3" presStyleCnt="4"/>
      <dgm:spPr/>
    </dgm:pt>
  </dgm:ptLst>
  <dgm:cxnLst>
    <dgm:cxn modelId="{7AE9250A-6F78-49CC-B713-CA26496687DB}" srcId="{C481427D-9D09-47EE-AEF0-06991E1562C2}" destId="{9E88D1C4-F5C4-4F94-B202-E36C0DC9AD77}" srcOrd="3" destOrd="0" parTransId="{3C1E1B14-8FB8-4E04-8093-1CA8080D17A8}" sibTransId="{83FE5599-000D-46EC-BE42-F65A4638F591}"/>
    <dgm:cxn modelId="{8CDD4718-02A9-4B6D-A824-D2898F10E11D}" type="presOf" srcId="{ABCA9398-97DF-4062-AC51-823259AE10F1}" destId="{6CD00BD1-A859-4215-8982-DFE78B7D13EF}" srcOrd="0" destOrd="0" presId="urn:microsoft.com/office/officeart/2005/8/layout/cycle1"/>
    <dgm:cxn modelId="{E777BD1E-AFDE-4AF3-9F03-9F76D9913882}" type="presOf" srcId="{FC7E48CC-9D8A-43DF-BB29-2A65F51D6885}" destId="{D83E23C7-475D-4E50-95CC-DF8B17A93E35}" srcOrd="0" destOrd="0" presId="urn:microsoft.com/office/officeart/2005/8/layout/cycle1"/>
    <dgm:cxn modelId="{C3145520-D863-49C3-BC1B-886300120ADD}" type="presOf" srcId="{B084C064-D0C1-4BA4-81F1-5763ABF81F3C}" destId="{96AD7564-4DAE-4A30-87D3-1B0E4B291D5B}" srcOrd="0" destOrd="0" presId="urn:microsoft.com/office/officeart/2005/8/layout/cycle1"/>
    <dgm:cxn modelId="{72D44827-522E-49BA-BB9F-D544BB609ABC}" type="presOf" srcId="{83FE5599-000D-46EC-BE42-F65A4638F591}" destId="{9FB55374-9FED-4E94-A092-F19BF92DF263}" srcOrd="0" destOrd="0" presId="urn:microsoft.com/office/officeart/2005/8/layout/cycle1"/>
    <dgm:cxn modelId="{EF4E0531-8910-4073-BBFF-748394C61C1D}" type="presOf" srcId="{9E88D1C4-F5C4-4F94-B202-E36C0DC9AD77}" destId="{8C77CAE2-243B-499C-A86C-3CF3B86CCE50}" srcOrd="0" destOrd="0" presId="urn:microsoft.com/office/officeart/2005/8/layout/cycle1"/>
    <dgm:cxn modelId="{64CF5636-049E-4898-8F54-DC146FC3AE26}" type="presOf" srcId="{E05EB173-2193-43D7-A28A-4CCC0EB7D5F4}" destId="{222148B7-1CE1-4A04-A054-37EDDEBAC951}" srcOrd="0" destOrd="0" presId="urn:microsoft.com/office/officeart/2005/8/layout/cycle1"/>
    <dgm:cxn modelId="{4A3D9475-6DE4-4ED5-9234-890AFFD5E3F7}" srcId="{C481427D-9D09-47EE-AEF0-06991E1562C2}" destId="{FC7E48CC-9D8A-43DF-BB29-2A65F51D6885}" srcOrd="0" destOrd="0" parTransId="{6753A8AA-9DA4-4A4C-9F90-55E35156CC6C}" sibTransId="{E05EB173-2193-43D7-A28A-4CCC0EB7D5F4}"/>
    <dgm:cxn modelId="{A8F7379A-DB67-4E28-AE7C-904C2BE4C443}" srcId="{C481427D-9D09-47EE-AEF0-06991E1562C2}" destId="{B084C064-D0C1-4BA4-81F1-5763ABF81F3C}" srcOrd="2" destOrd="0" parTransId="{91D63FC5-0879-4C23-8B35-ACEF004B167F}" sibTransId="{51242998-B2D9-4DDC-A97E-B5071A906430}"/>
    <dgm:cxn modelId="{193592C4-AA80-4289-BC08-141544472FD1}" type="presOf" srcId="{51242998-B2D9-4DDC-A97E-B5071A906430}" destId="{80C80A35-26A9-4CAA-B072-83AB28DFCA3D}" srcOrd="0" destOrd="0" presId="urn:microsoft.com/office/officeart/2005/8/layout/cycle1"/>
    <dgm:cxn modelId="{6C037FC6-29FE-4FF4-9461-8799AC722207}" type="presOf" srcId="{C481427D-9D09-47EE-AEF0-06991E1562C2}" destId="{74CEDB6F-FD45-4D44-96D7-4BF98F147FB3}" srcOrd="0" destOrd="0" presId="urn:microsoft.com/office/officeart/2005/8/layout/cycle1"/>
    <dgm:cxn modelId="{FC61CFDB-5C4C-434C-9C58-105F1D71D9CE}" srcId="{C481427D-9D09-47EE-AEF0-06991E1562C2}" destId="{69EFCD87-42B5-4233-A57A-E9AE7F607EEB}" srcOrd="1" destOrd="0" parTransId="{E16097C7-3D76-4E79-B019-1AD6B7343CD1}" sibTransId="{ABCA9398-97DF-4062-AC51-823259AE10F1}"/>
    <dgm:cxn modelId="{2E646AE5-B7B5-4C8C-B79A-238B409144EA}" type="presOf" srcId="{69EFCD87-42B5-4233-A57A-E9AE7F607EEB}" destId="{48FB4160-D9C8-4D25-B67F-51BDB56F2EA2}" srcOrd="0" destOrd="0" presId="urn:microsoft.com/office/officeart/2005/8/layout/cycle1"/>
    <dgm:cxn modelId="{7404B7B1-145D-4634-BE40-C1B06108547D}" type="presParOf" srcId="{74CEDB6F-FD45-4D44-96D7-4BF98F147FB3}" destId="{CD0ABA3C-C0DB-465C-B270-F11F63B2EC1D}" srcOrd="0" destOrd="0" presId="urn:microsoft.com/office/officeart/2005/8/layout/cycle1"/>
    <dgm:cxn modelId="{B4552121-16A3-437F-A6FE-A1F8579D8C9C}" type="presParOf" srcId="{74CEDB6F-FD45-4D44-96D7-4BF98F147FB3}" destId="{D83E23C7-475D-4E50-95CC-DF8B17A93E35}" srcOrd="1" destOrd="0" presId="urn:microsoft.com/office/officeart/2005/8/layout/cycle1"/>
    <dgm:cxn modelId="{757E5CB2-6737-4342-916A-C85FF85E8D0F}" type="presParOf" srcId="{74CEDB6F-FD45-4D44-96D7-4BF98F147FB3}" destId="{222148B7-1CE1-4A04-A054-37EDDEBAC951}" srcOrd="2" destOrd="0" presId="urn:microsoft.com/office/officeart/2005/8/layout/cycle1"/>
    <dgm:cxn modelId="{2667DEC9-0333-458E-95B7-A1E85699CFB6}" type="presParOf" srcId="{74CEDB6F-FD45-4D44-96D7-4BF98F147FB3}" destId="{0A55736E-5ADD-4122-93D1-ABC0BC71885B}" srcOrd="3" destOrd="0" presId="urn:microsoft.com/office/officeart/2005/8/layout/cycle1"/>
    <dgm:cxn modelId="{C31BFCC0-3153-4550-932A-4764574C21C9}" type="presParOf" srcId="{74CEDB6F-FD45-4D44-96D7-4BF98F147FB3}" destId="{48FB4160-D9C8-4D25-B67F-51BDB56F2EA2}" srcOrd="4" destOrd="0" presId="urn:microsoft.com/office/officeart/2005/8/layout/cycle1"/>
    <dgm:cxn modelId="{A33F9D1E-C706-4C5F-956C-5550FEFF2657}" type="presParOf" srcId="{74CEDB6F-FD45-4D44-96D7-4BF98F147FB3}" destId="{6CD00BD1-A859-4215-8982-DFE78B7D13EF}" srcOrd="5" destOrd="0" presId="urn:microsoft.com/office/officeart/2005/8/layout/cycle1"/>
    <dgm:cxn modelId="{19051C51-93BC-4B2F-96F3-11F739456BC5}" type="presParOf" srcId="{74CEDB6F-FD45-4D44-96D7-4BF98F147FB3}" destId="{A17132C2-F36C-416F-BB59-621FD8B06133}" srcOrd="6" destOrd="0" presId="urn:microsoft.com/office/officeart/2005/8/layout/cycle1"/>
    <dgm:cxn modelId="{6573208A-A9DE-4617-873B-91637520490E}" type="presParOf" srcId="{74CEDB6F-FD45-4D44-96D7-4BF98F147FB3}" destId="{96AD7564-4DAE-4A30-87D3-1B0E4B291D5B}" srcOrd="7" destOrd="0" presId="urn:microsoft.com/office/officeart/2005/8/layout/cycle1"/>
    <dgm:cxn modelId="{5A611EDB-C9FA-4705-B918-2E7BD3F3A794}" type="presParOf" srcId="{74CEDB6F-FD45-4D44-96D7-4BF98F147FB3}" destId="{80C80A35-26A9-4CAA-B072-83AB28DFCA3D}" srcOrd="8" destOrd="0" presId="urn:microsoft.com/office/officeart/2005/8/layout/cycle1"/>
    <dgm:cxn modelId="{51026343-1D2F-4ECB-BA2C-613100F4BD58}" type="presParOf" srcId="{74CEDB6F-FD45-4D44-96D7-4BF98F147FB3}" destId="{8040D419-94B6-453F-B9C7-99943ECAEE49}" srcOrd="9" destOrd="0" presId="urn:microsoft.com/office/officeart/2005/8/layout/cycle1"/>
    <dgm:cxn modelId="{471860C0-89DF-4271-9824-F94A635F026A}" type="presParOf" srcId="{74CEDB6F-FD45-4D44-96D7-4BF98F147FB3}" destId="{8C77CAE2-243B-499C-A86C-3CF3B86CCE50}" srcOrd="10" destOrd="0" presId="urn:microsoft.com/office/officeart/2005/8/layout/cycle1"/>
    <dgm:cxn modelId="{DDA7D4D8-5FED-4821-A42D-EABA3C85605E}" type="presParOf" srcId="{74CEDB6F-FD45-4D44-96D7-4BF98F147FB3}" destId="{9FB55374-9FED-4E94-A092-F19BF92DF263}"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6C2C17-06FD-4F23-9A57-AC6AF6BA98BE}" type="doc">
      <dgm:prSet loTypeId="urn:microsoft.com/office/officeart/2005/8/layout/default" loCatId="list" qsTypeId="urn:microsoft.com/office/officeart/2005/8/quickstyle/simple4" qsCatId="simple" csTypeId="urn:microsoft.com/office/officeart/2005/8/colors/accent6_2" csCatId="accent6" phldr="1"/>
      <dgm:spPr/>
      <dgm:t>
        <a:bodyPr/>
        <a:lstStyle/>
        <a:p>
          <a:endParaRPr lang="en-US"/>
        </a:p>
      </dgm:t>
    </dgm:pt>
    <dgm:pt modelId="{A44338B5-AE48-4E65-9E81-990AA1A1BDD4}">
      <dgm:prSet/>
      <dgm:spPr/>
      <dgm:t>
        <a:bodyPr/>
        <a:lstStyle/>
        <a:p>
          <a:r>
            <a:rPr lang="nl-NL"/>
            <a:t>Je innerlijk landschap leren kennen; Je innerlijke kind, je innerlijke criticus</a:t>
          </a:r>
          <a:endParaRPr lang="en-US"/>
        </a:p>
      </dgm:t>
    </dgm:pt>
    <dgm:pt modelId="{5649C02E-3EBF-4057-B589-E159BF3395F5}" type="parTrans" cxnId="{D89AAB26-D554-4055-AAC0-85AC40F9CFA5}">
      <dgm:prSet/>
      <dgm:spPr/>
      <dgm:t>
        <a:bodyPr/>
        <a:lstStyle/>
        <a:p>
          <a:endParaRPr lang="en-US"/>
        </a:p>
      </dgm:t>
    </dgm:pt>
    <dgm:pt modelId="{186921B4-F778-414A-B666-6CF37FF2587A}" type="sibTrans" cxnId="{D89AAB26-D554-4055-AAC0-85AC40F9CFA5}">
      <dgm:prSet/>
      <dgm:spPr/>
      <dgm:t>
        <a:bodyPr/>
        <a:lstStyle/>
        <a:p>
          <a:endParaRPr lang="en-US"/>
        </a:p>
      </dgm:t>
    </dgm:pt>
    <dgm:pt modelId="{8A1E7F41-85D0-49D8-AD1D-1745E2310EDE}">
      <dgm:prSet/>
      <dgm:spPr/>
      <dgm:t>
        <a:bodyPr/>
        <a:lstStyle/>
        <a:p>
          <a:r>
            <a:rPr lang="nl-NL" dirty="0"/>
            <a:t>Je (onbewuste) negatieve overtuigingen in beeld brengen en je negatieve overtuigingen leren omzetten in positieve overtuigingen</a:t>
          </a:r>
          <a:endParaRPr lang="en-US" dirty="0"/>
        </a:p>
      </dgm:t>
    </dgm:pt>
    <dgm:pt modelId="{C8A9B3E5-A87C-434B-860B-DF679DD06D93}" type="parTrans" cxnId="{ED8E4C51-A891-40AB-BFA1-203EB31B006E}">
      <dgm:prSet/>
      <dgm:spPr/>
      <dgm:t>
        <a:bodyPr/>
        <a:lstStyle/>
        <a:p>
          <a:endParaRPr lang="en-US"/>
        </a:p>
      </dgm:t>
    </dgm:pt>
    <dgm:pt modelId="{3445ACCC-8345-47D3-8A72-38F211F99F98}" type="sibTrans" cxnId="{ED8E4C51-A891-40AB-BFA1-203EB31B006E}">
      <dgm:prSet/>
      <dgm:spPr/>
      <dgm:t>
        <a:bodyPr/>
        <a:lstStyle/>
        <a:p>
          <a:endParaRPr lang="en-US"/>
        </a:p>
      </dgm:t>
    </dgm:pt>
    <dgm:pt modelId="{5620F03F-D4BF-4EF0-8683-472E3B1770B7}">
      <dgm:prSet/>
      <dgm:spPr/>
      <dgm:t>
        <a:bodyPr/>
        <a:lstStyle/>
        <a:p>
          <a:r>
            <a:rPr lang="nl-NL" dirty="0"/>
            <a:t>De invloed van je familiesysteem leren kennen en jezelf alsnog de gemiste boodschappen geven..</a:t>
          </a:r>
          <a:endParaRPr lang="en-US" dirty="0"/>
        </a:p>
      </dgm:t>
    </dgm:pt>
    <dgm:pt modelId="{E02F5F14-09FC-457F-A510-809B75DB71EC}" type="parTrans" cxnId="{9842D787-5F18-4D76-804F-91D22FFEE8B2}">
      <dgm:prSet/>
      <dgm:spPr/>
      <dgm:t>
        <a:bodyPr/>
        <a:lstStyle/>
        <a:p>
          <a:endParaRPr lang="en-US"/>
        </a:p>
      </dgm:t>
    </dgm:pt>
    <dgm:pt modelId="{8DE17C01-F998-4A82-8FF6-D3BD5FB84765}" type="sibTrans" cxnId="{9842D787-5F18-4D76-804F-91D22FFEE8B2}">
      <dgm:prSet/>
      <dgm:spPr/>
      <dgm:t>
        <a:bodyPr/>
        <a:lstStyle/>
        <a:p>
          <a:endParaRPr lang="en-US"/>
        </a:p>
      </dgm:t>
    </dgm:pt>
    <dgm:pt modelId="{FFAA9909-380A-441F-940F-1CCE7FFA34F1}">
      <dgm:prSet/>
      <dgm:spPr/>
      <dgm:t>
        <a:bodyPr/>
        <a:lstStyle/>
        <a:p>
          <a:r>
            <a:rPr lang="nl-NL"/>
            <a:t>Je lichaamsbewustzijn versterken, beter leren lezen wat je lichaam je vertelt en daarop leren handelen</a:t>
          </a:r>
          <a:endParaRPr lang="en-US"/>
        </a:p>
      </dgm:t>
    </dgm:pt>
    <dgm:pt modelId="{F491561D-9AD9-4340-B86F-40DA3349D17E}" type="parTrans" cxnId="{C6324EC2-BE06-4DE9-BC14-FC2FAA97BB91}">
      <dgm:prSet/>
      <dgm:spPr/>
      <dgm:t>
        <a:bodyPr/>
        <a:lstStyle/>
        <a:p>
          <a:endParaRPr lang="en-US"/>
        </a:p>
      </dgm:t>
    </dgm:pt>
    <dgm:pt modelId="{15F665A9-4581-4CF7-882A-A1BF989D2CB6}" type="sibTrans" cxnId="{C6324EC2-BE06-4DE9-BC14-FC2FAA97BB91}">
      <dgm:prSet/>
      <dgm:spPr/>
      <dgm:t>
        <a:bodyPr/>
        <a:lstStyle/>
        <a:p>
          <a:endParaRPr lang="en-US"/>
        </a:p>
      </dgm:t>
    </dgm:pt>
    <dgm:pt modelId="{71E6AAF4-6EBE-473E-B0A0-F2115173978C}">
      <dgm:prSet/>
      <dgm:spPr/>
      <dgm:t>
        <a:bodyPr/>
        <a:lstStyle/>
        <a:p>
          <a:r>
            <a:rPr lang="nl-NL" dirty="0"/>
            <a:t>Je eigen casus schrijven met je eigen waarden en doelen</a:t>
          </a:r>
          <a:endParaRPr lang="en-US" dirty="0"/>
        </a:p>
      </dgm:t>
    </dgm:pt>
    <dgm:pt modelId="{C485A2E2-1657-47F6-9460-2D301E95E52D}" type="parTrans" cxnId="{3F84D032-241B-4052-AB4C-A3B8792F92CD}">
      <dgm:prSet/>
      <dgm:spPr/>
      <dgm:t>
        <a:bodyPr/>
        <a:lstStyle/>
        <a:p>
          <a:endParaRPr lang="en-US"/>
        </a:p>
      </dgm:t>
    </dgm:pt>
    <dgm:pt modelId="{C619993D-D850-4341-8719-820880272433}" type="sibTrans" cxnId="{3F84D032-241B-4052-AB4C-A3B8792F92CD}">
      <dgm:prSet/>
      <dgm:spPr/>
      <dgm:t>
        <a:bodyPr/>
        <a:lstStyle/>
        <a:p>
          <a:endParaRPr lang="en-US"/>
        </a:p>
      </dgm:t>
    </dgm:pt>
    <dgm:pt modelId="{071E306B-8CAD-4EFB-BD47-F57AD030B4F4}" type="pres">
      <dgm:prSet presAssocID="{CE6C2C17-06FD-4F23-9A57-AC6AF6BA98BE}" presName="diagram" presStyleCnt="0">
        <dgm:presLayoutVars>
          <dgm:dir/>
          <dgm:resizeHandles val="exact"/>
        </dgm:presLayoutVars>
      </dgm:prSet>
      <dgm:spPr/>
    </dgm:pt>
    <dgm:pt modelId="{56AA34E5-16EF-4EFB-B718-61C8D0BBA792}" type="pres">
      <dgm:prSet presAssocID="{A44338B5-AE48-4E65-9E81-990AA1A1BDD4}" presName="node" presStyleLbl="node1" presStyleIdx="0" presStyleCnt="5">
        <dgm:presLayoutVars>
          <dgm:bulletEnabled val="1"/>
        </dgm:presLayoutVars>
      </dgm:prSet>
      <dgm:spPr/>
    </dgm:pt>
    <dgm:pt modelId="{6F0F66B5-7916-4226-A582-3C97D6FEA422}" type="pres">
      <dgm:prSet presAssocID="{186921B4-F778-414A-B666-6CF37FF2587A}" presName="sibTrans" presStyleCnt="0"/>
      <dgm:spPr/>
    </dgm:pt>
    <dgm:pt modelId="{0C883D33-51EB-4D4D-A344-DF9DBC58B522}" type="pres">
      <dgm:prSet presAssocID="{8A1E7F41-85D0-49D8-AD1D-1745E2310EDE}" presName="node" presStyleLbl="node1" presStyleIdx="1" presStyleCnt="5">
        <dgm:presLayoutVars>
          <dgm:bulletEnabled val="1"/>
        </dgm:presLayoutVars>
      </dgm:prSet>
      <dgm:spPr/>
    </dgm:pt>
    <dgm:pt modelId="{1BE6D816-A066-4B5F-A7C0-9C2C74F757FC}" type="pres">
      <dgm:prSet presAssocID="{3445ACCC-8345-47D3-8A72-38F211F99F98}" presName="sibTrans" presStyleCnt="0"/>
      <dgm:spPr/>
    </dgm:pt>
    <dgm:pt modelId="{1C602E01-497E-4D82-8B69-D036A3E13642}" type="pres">
      <dgm:prSet presAssocID="{5620F03F-D4BF-4EF0-8683-472E3B1770B7}" presName="node" presStyleLbl="node1" presStyleIdx="2" presStyleCnt="5">
        <dgm:presLayoutVars>
          <dgm:bulletEnabled val="1"/>
        </dgm:presLayoutVars>
      </dgm:prSet>
      <dgm:spPr/>
    </dgm:pt>
    <dgm:pt modelId="{07EC8266-EC92-4048-A2C7-6EC2B30BDF8B}" type="pres">
      <dgm:prSet presAssocID="{8DE17C01-F998-4A82-8FF6-D3BD5FB84765}" presName="sibTrans" presStyleCnt="0"/>
      <dgm:spPr/>
    </dgm:pt>
    <dgm:pt modelId="{40678A7C-AF9F-46B9-B364-D56EA73EF231}" type="pres">
      <dgm:prSet presAssocID="{FFAA9909-380A-441F-940F-1CCE7FFA34F1}" presName="node" presStyleLbl="node1" presStyleIdx="3" presStyleCnt="5">
        <dgm:presLayoutVars>
          <dgm:bulletEnabled val="1"/>
        </dgm:presLayoutVars>
      </dgm:prSet>
      <dgm:spPr/>
    </dgm:pt>
    <dgm:pt modelId="{F55D9F2B-73CC-4771-AB0E-F3667D0C05C7}" type="pres">
      <dgm:prSet presAssocID="{15F665A9-4581-4CF7-882A-A1BF989D2CB6}" presName="sibTrans" presStyleCnt="0"/>
      <dgm:spPr/>
    </dgm:pt>
    <dgm:pt modelId="{0C15A8EF-6377-4855-AFAF-D94F77D8440C}" type="pres">
      <dgm:prSet presAssocID="{71E6AAF4-6EBE-473E-B0A0-F2115173978C}" presName="node" presStyleLbl="node1" presStyleIdx="4" presStyleCnt="5">
        <dgm:presLayoutVars>
          <dgm:bulletEnabled val="1"/>
        </dgm:presLayoutVars>
      </dgm:prSet>
      <dgm:spPr/>
    </dgm:pt>
  </dgm:ptLst>
  <dgm:cxnLst>
    <dgm:cxn modelId="{D89AAB26-D554-4055-AAC0-85AC40F9CFA5}" srcId="{CE6C2C17-06FD-4F23-9A57-AC6AF6BA98BE}" destId="{A44338B5-AE48-4E65-9E81-990AA1A1BDD4}" srcOrd="0" destOrd="0" parTransId="{5649C02E-3EBF-4057-B589-E159BF3395F5}" sibTransId="{186921B4-F778-414A-B666-6CF37FF2587A}"/>
    <dgm:cxn modelId="{3F84D032-241B-4052-AB4C-A3B8792F92CD}" srcId="{CE6C2C17-06FD-4F23-9A57-AC6AF6BA98BE}" destId="{71E6AAF4-6EBE-473E-B0A0-F2115173978C}" srcOrd="4" destOrd="0" parTransId="{C485A2E2-1657-47F6-9460-2D301E95E52D}" sibTransId="{C619993D-D850-4341-8719-820880272433}"/>
    <dgm:cxn modelId="{E2E3E539-3068-40E0-974A-043EDC4166F8}" type="presOf" srcId="{CE6C2C17-06FD-4F23-9A57-AC6AF6BA98BE}" destId="{071E306B-8CAD-4EFB-BD47-F57AD030B4F4}" srcOrd="0" destOrd="0" presId="urn:microsoft.com/office/officeart/2005/8/layout/default"/>
    <dgm:cxn modelId="{ED8E4C51-A891-40AB-BFA1-203EB31B006E}" srcId="{CE6C2C17-06FD-4F23-9A57-AC6AF6BA98BE}" destId="{8A1E7F41-85D0-49D8-AD1D-1745E2310EDE}" srcOrd="1" destOrd="0" parTransId="{C8A9B3E5-A87C-434B-860B-DF679DD06D93}" sibTransId="{3445ACCC-8345-47D3-8A72-38F211F99F98}"/>
    <dgm:cxn modelId="{FE9A2C55-C491-4FE2-865D-77D531BC5BEC}" type="presOf" srcId="{FFAA9909-380A-441F-940F-1CCE7FFA34F1}" destId="{40678A7C-AF9F-46B9-B364-D56EA73EF231}" srcOrd="0" destOrd="0" presId="urn:microsoft.com/office/officeart/2005/8/layout/default"/>
    <dgm:cxn modelId="{12118258-07EE-4FE3-8294-09423607D00F}" type="presOf" srcId="{8A1E7F41-85D0-49D8-AD1D-1745E2310EDE}" destId="{0C883D33-51EB-4D4D-A344-DF9DBC58B522}" srcOrd="0" destOrd="0" presId="urn:microsoft.com/office/officeart/2005/8/layout/default"/>
    <dgm:cxn modelId="{9842D787-5F18-4D76-804F-91D22FFEE8B2}" srcId="{CE6C2C17-06FD-4F23-9A57-AC6AF6BA98BE}" destId="{5620F03F-D4BF-4EF0-8683-472E3B1770B7}" srcOrd="2" destOrd="0" parTransId="{E02F5F14-09FC-457F-A510-809B75DB71EC}" sibTransId="{8DE17C01-F998-4A82-8FF6-D3BD5FB84765}"/>
    <dgm:cxn modelId="{C6324EC2-BE06-4DE9-BC14-FC2FAA97BB91}" srcId="{CE6C2C17-06FD-4F23-9A57-AC6AF6BA98BE}" destId="{FFAA9909-380A-441F-940F-1CCE7FFA34F1}" srcOrd="3" destOrd="0" parTransId="{F491561D-9AD9-4340-B86F-40DA3349D17E}" sibTransId="{15F665A9-4581-4CF7-882A-A1BF989D2CB6}"/>
    <dgm:cxn modelId="{F989E4C6-36C5-44CA-BB29-1BA327B5A516}" type="presOf" srcId="{71E6AAF4-6EBE-473E-B0A0-F2115173978C}" destId="{0C15A8EF-6377-4855-AFAF-D94F77D8440C}" srcOrd="0" destOrd="0" presId="urn:microsoft.com/office/officeart/2005/8/layout/default"/>
    <dgm:cxn modelId="{43D646E0-272A-4CE1-AFA4-EC77672EA39C}" type="presOf" srcId="{A44338B5-AE48-4E65-9E81-990AA1A1BDD4}" destId="{56AA34E5-16EF-4EFB-B718-61C8D0BBA792}" srcOrd="0" destOrd="0" presId="urn:microsoft.com/office/officeart/2005/8/layout/default"/>
    <dgm:cxn modelId="{528187F5-79BF-469D-B25A-7A7A40AC8F31}" type="presOf" srcId="{5620F03F-D4BF-4EF0-8683-472E3B1770B7}" destId="{1C602E01-497E-4D82-8B69-D036A3E13642}" srcOrd="0" destOrd="0" presId="urn:microsoft.com/office/officeart/2005/8/layout/default"/>
    <dgm:cxn modelId="{772B16D3-AB37-4BE5-9F0D-D288233666E1}" type="presParOf" srcId="{071E306B-8CAD-4EFB-BD47-F57AD030B4F4}" destId="{56AA34E5-16EF-4EFB-B718-61C8D0BBA792}" srcOrd="0" destOrd="0" presId="urn:microsoft.com/office/officeart/2005/8/layout/default"/>
    <dgm:cxn modelId="{938DE0EE-97C1-460B-9F30-20FADF0F90BB}" type="presParOf" srcId="{071E306B-8CAD-4EFB-BD47-F57AD030B4F4}" destId="{6F0F66B5-7916-4226-A582-3C97D6FEA422}" srcOrd="1" destOrd="0" presId="urn:microsoft.com/office/officeart/2005/8/layout/default"/>
    <dgm:cxn modelId="{6FA89A2A-EED2-4E7E-9004-89177793B20A}" type="presParOf" srcId="{071E306B-8CAD-4EFB-BD47-F57AD030B4F4}" destId="{0C883D33-51EB-4D4D-A344-DF9DBC58B522}" srcOrd="2" destOrd="0" presId="urn:microsoft.com/office/officeart/2005/8/layout/default"/>
    <dgm:cxn modelId="{C7343578-671B-4C01-B6F9-C10768988069}" type="presParOf" srcId="{071E306B-8CAD-4EFB-BD47-F57AD030B4F4}" destId="{1BE6D816-A066-4B5F-A7C0-9C2C74F757FC}" srcOrd="3" destOrd="0" presId="urn:microsoft.com/office/officeart/2005/8/layout/default"/>
    <dgm:cxn modelId="{CE33358C-27A8-4049-8CD5-49CB2D29584F}" type="presParOf" srcId="{071E306B-8CAD-4EFB-BD47-F57AD030B4F4}" destId="{1C602E01-497E-4D82-8B69-D036A3E13642}" srcOrd="4" destOrd="0" presId="urn:microsoft.com/office/officeart/2005/8/layout/default"/>
    <dgm:cxn modelId="{C40844E4-1432-433D-A310-961ED5571AF0}" type="presParOf" srcId="{071E306B-8CAD-4EFB-BD47-F57AD030B4F4}" destId="{07EC8266-EC92-4048-A2C7-6EC2B30BDF8B}" srcOrd="5" destOrd="0" presId="urn:microsoft.com/office/officeart/2005/8/layout/default"/>
    <dgm:cxn modelId="{9DB09FAA-52DD-434D-8487-BF028DFD1F58}" type="presParOf" srcId="{071E306B-8CAD-4EFB-BD47-F57AD030B4F4}" destId="{40678A7C-AF9F-46B9-B364-D56EA73EF231}" srcOrd="6" destOrd="0" presId="urn:microsoft.com/office/officeart/2005/8/layout/default"/>
    <dgm:cxn modelId="{1D134559-6548-4F75-886E-896BE9A2B23D}" type="presParOf" srcId="{071E306B-8CAD-4EFB-BD47-F57AD030B4F4}" destId="{F55D9F2B-73CC-4771-AB0E-F3667D0C05C7}" srcOrd="7" destOrd="0" presId="urn:microsoft.com/office/officeart/2005/8/layout/default"/>
    <dgm:cxn modelId="{C2AD5E42-CDC8-4D72-A35E-758C3D251B41}" type="presParOf" srcId="{071E306B-8CAD-4EFB-BD47-F57AD030B4F4}" destId="{0C15A8EF-6377-4855-AFAF-D94F77D8440C}"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F8FF63-6195-44B9-BD8F-65D4FDB30EC7}" type="doc">
      <dgm:prSet loTypeId="urn:microsoft.com/office/officeart/2016/7/layout/RepeatingBendingProcessNew" loCatId="process" qsTypeId="urn:microsoft.com/office/officeart/2005/8/quickstyle/simple5" qsCatId="simple" csTypeId="urn:microsoft.com/office/officeart/2005/8/colors/colorful1" csCatId="colorful" phldr="1"/>
      <dgm:spPr/>
      <dgm:t>
        <a:bodyPr/>
        <a:lstStyle/>
        <a:p>
          <a:endParaRPr lang="en-US"/>
        </a:p>
      </dgm:t>
    </dgm:pt>
    <dgm:pt modelId="{7EBBCB28-7267-485E-B302-CE25974D8EB4}">
      <dgm:prSet/>
      <dgm:spPr/>
      <dgm:t>
        <a:bodyPr/>
        <a:lstStyle/>
        <a:p>
          <a:r>
            <a:rPr lang="nl-NL" dirty="0"/>
            <a:t>De samenhang tussen lichaam en geest: je zenuwstelsel begrijpen en er mee samenwerken</a:t>
          </a:r>
          <a:endParaRPr lang="en-US" dirty="0"/>
        </a:p>
      </dgm:t>
    </dgm:pt>
    <dgm:pt modelId="{878D2813-C2E7-4FBA-8FC0-A2EF1EBE4CA5}" type="parTrans" cxnId="{0A0CFDFC-5126-435F-B371-DFA374CDDB06}">
      <dgm:prSet/>
      <dgm:spPr/>
      <dgm:t>
        <a:bodyPr/>
        <a:lstStyle/>
        <a:p>
          <a:endParaRPr lang="en-US"/>
        </a:p>
      </dgm:t>
    </dgm:pt>
    <dgm:pt modelId="{95B5B5B1-DEFC-4BC2-9F90-E7A7CC705FA5}" type="sibTrans" cxnId="{0A0CFDFC-5126-435F-B371-DFA374CDDB06}">
      <dgm:prSet/>
      <dgm:spPr/>
      <dgm:t>
        <a:bodyPr/>
        <a:lstStyle/>
        <a:p>
          <a:endParaRPr lang="en-US"/>
        </a:p>
      </dgm:t>
    </dgm:pt>
    <dgm:pt modelId="{45A7DC29-053A-4139-982D-5B3115D659D1}">
      <dgm:prSet/>
      <dgm:spPr/>
      <dgm:t>
        <a:bodyPr/>
        <a:lstStyle/>
        <a:p>
          <a:r>
            <a:rPr lang="nl-NL" dirty="0"/>
            <a:t>Leren samenwerken met je innerlijke criticus </a:t>
          </a:r>
          <a:endParaRPr lang="en-US" dirty="0"/>
        </a:p>
      </dgm:t>
    </dgm:pt>
    <dgm:pt modelId="{27BBEBC6-C0A3-4263-849D-ECFBF33BB8CF}" type="parTrans" cxnId="{12890854-1BF6-4B2D-97FD-F77E5FF89DC5}">
      <dgm:prSet/>
      <dgm:spPr/>
      <dgm:t>
        <a:bodyPr/>
        <a:lstStyle/>
        <a:p>
          <a:endParaRPr lang="en-US"/>
        </a:p>
      </dgm:t>
    </dgm:pt>
    <dgm:pt modelId="{9BFB6715-45F1-47C1-9491-AEEECFBE1BA6}" type="sibTrans" cxnId="{12890854-1BF6-4B2D-97FD-F77E5FF89DC5}">
      <dgm:prSet/>
      <dgm:spPr/>
      <dgm:t>
        <a:bodyPr/>
        <a:lstStyle/>
        <a:p>
          <a:endParaRPr lang="en-US"/>
        </a:p>
      </dgm:t>
    </dgm:pt>
    <dgm:pt modelId="{1B53AA0A-23BD-4242-937C-CEAD7E0CC5F6}">
      <dgm:prSet/>
      <dgm:spPr/>
      <dgm:t>
        <a:bodyPr/>
        <a:lstStyle/>
        <a:p>
          <a:r>
            <a:rPr lang="nl-NL" dirty="0" err="1"/>
            <a:t>Tapping</a:t>
          </a:r>
          <a:r>
            <a:rPr lang="nl-NL" dirty="0"/>
            <a:t>, ook wel bekend als EFT, </a:t>
          </a:r>
          <a:r>
            <a:rPr lang="nl-NL" dirty="0" err="1"/>
            <a:t>Emotional</a:t>
          </a:r>
          <a:r>
            <a:rPr lang="nl-NL" dirty="0"/>
            <a:t> </a:t>
          </a:r>
          <a:r>
            <a:rPr lang="nl-NL" dirty="0" err="1"/>
            <a:t>Freedom</a:t>
          </a:r>
          <a:r>
            <a:rPr lang="nl-NL" dirty="0"/>
            <a:t> </a:t>
          </a:r>
          <a:r>
            <a:rPr lang="nl-NL" dirty="0" err="1"/>
            <a:t>Techniques</a:t>
          </a:r>
          <a:r>
            <a:rPr lang="nl-NL" dirty="0"/>
            <a:t> </a:t>
          </a:r>
          <a:endParaRPr lang="en-US" dirty="0"/>
        </a:p>
      </dgm:t>
    </dgm:pt>
    <dgm:pt modelId="{3B1AF718-9EDC-44FC-AEB8-7A6B128F4C9C}" type="parTrans" cxnId="{1B0D691F-4EB5-4D5D-A717-1DFA8F12F867}">
      <dgm:prSet/>
      <dgm:spPr/>
      <dgm:t>
        <a:bodyPr/>
        <a:lstStyle/>
        <a:p>
          <a:endParaRPr lang="nl-NL"/>
        </a:p>
      </dgm:t>
    </dgm:pt>
    <dgm:pt modelId="{0B74BAC3-0D71-49F9-9E0E-5DACDB0382E3}" type="sibTrans" cxnId="{1B0D691F-4EB5-4D5D-A717-1DFA8F12F867}">
      <dgm:prSet/>
      <dgm:spPr/>
      <dgm:t>
        <a:bodyPr/>
        <a:lstStyle/>
        <a:p>
          <a:endParaRPr lang="nl-NL"/>
        </a:p>
      </dgm:t>
    </dgm:pt>
    <dgm:pt modelId="{7EB6598D-AC4F-4358-8ECF-54722A337A54}">
      <dgm:prSet/>
      <dgm:spPr/>
      <dgm:t>
        <a:bodyPr/>
        <a:lstStyle/>
        <a:p>
          <a:r>
            <a:rPr lang="nl-NL" dirty="0" err="1"/>
            <a:t>Focusing</a:t>
          </a:r>
          <a:r>
            <a:rPr lang="nl-NL" dirty="0"/>
            <a:t>, Groter worden dan het probleem </a:t>
          </a:r>
          <a:endParaRPr lang="en-US" dirty="0"/>
        </a:p>
      </dgm:t>
    </dgm:pt>
    <dgm:pt modelId="{081A5B31-F6E4-4E5E-973D-8E1D740CEA5F}" type="parTrans" cxnId="{36F7E65A-04B0-4C28-8566-60CD7EE5C32D}">
      <dgm:prSet/>
      <dgm:spPr/>
      <dgm:t>
        <a:bodyPr/>
        <a:lstStyle/>
        <a:p>
          <a:endParaRPr lang="nl-NL"/>
        </a:p>
      </dgm:t>
    </dgm:pt>
    <dgm:pt modelId="{23BB2AC1-5D5C-4844-9881-A2633F2DFB0D}" type="sibTrans" cxnId="{36F7E65A-04B0-4C28-8566-60CD7EE5C32D}">
      <dgm:prSet/>
      <dgm:spPr/>
      <dgm:t>
        <a:bodyPr/>
        <a:lstStyle/>
        <a:p>
          <a:endParaRPr lang="nl-NL"/>
        </a:p>
      </dgm:t>
    </dgm:pt>
    <dgm:pt modelId="{5B080215-F744-43BB-83CE-B5E6538D3CA1}">
      <dgm:prSet/>
      <dgm:spPr/>
      <dgm:t>
        <a:bodyPr/>
        <a:lstStyle/>
        <a:p>
          <a:r>
            <a:rPr lang="en-US" dirty="0"/>
            <a:t>Mindfulness en </a:t>
          </a:r>
          <a:r>
            <a:rPr lang="en-US" dirty="0" err="1"/>
            <a:t>compassie</a:t>
          </a:r>
          <a:r>
            <a:rPr lang="en-US" dirty="0"/>
            <a:t> </a:t>
          </a:r>
        </a:p>
      </dgm:t>
    </dgm:pt>
    <dgm:pt modelId="{A79A8097-3132-40D0-BCE1-91573DC3F7F8}" type="parTrans" cxnId="{3E413C44-1D1D-4EC6-9EBF-6547672A8442}">
      <dgm:prSet/>
      <dgm:spPr/>
      <dgm:t>
        <a:bodyPr/>
        <a:lstStyle/>
        <a:p>
          <a:endParaRPr lang="nl-NL"/>
        </a:p>
      </dgm:t>
    </dgm:pt>
    <dgm:pt modelId="{BFD76479-9EFB-4FC0-A799-FF9DBCD35130}" type="sibTrans" cxnId="{3E413C44-1D1D-4EC6-9EBF-6547672A8442}">
      <dgm:prSet/>
      <dgm:spPr/>
      <dgm:t>
        <a:bodyPr/>
        <a:lstStyle/>
        <a:p>
          <a:endParaRPr lang="nl-NL"/>
        </a:p>
      </dgm:t>
    </dgm:pt>
    <dgm:pt modelId="{24848C41-0EE0-4AD4-B6BE-10B6D4DBFBED}">
      <dgm:prSet/>
      <dgm:spPr/>
      <dgm:t>
        <a:bodyPr/>
        <a:lstStyle/>
        <a:p>
          <a:r>
            <a:rPr lang="nl-NL" dirty="0"/>
            <a:t>Familie-opstellingen</a:t>
          </a:r>
        </a:p>
      </dgm:t>
    </dgm:pt>
    <dgm:pt modelId="{47284FD9-FB08-422E-951F-4AF0C6179893}" type="parTrans" cxnId="{60922CF6-F4A1-4870-BC56-6E4AB95A77E3}">
      <dgm:prSet/>
      <dgm:spPr/>
    </dgm:pt>
    <dgm:pt modelId="{0A6AFCCD-DBE4-4AA1-B629-8AB3E9B5E730}" type="sibTrans" cxnId="{60922CF6-F4A1-4870-BC56-6E4AB95A77E3}">
      <dgm:prSet/>
      <dgm:spPr/>
      <dgm:t>
        <a:bodyPr/>
        <a:lstStyle/>
        <a:p>
          <a:endParaRPr lang="nl-NL"/>
        </a:p>
      </dgm:t>
    </dgm:pt>
    <dgm:pt modelId="{E0121B23-4B7C-4EB4-A7F4-EC496B3CE0FE}" type="pres">
      <dgm:prSet presAssocID="{FAF8FF63-6195-44B9-BD8F-65D4FDB30EC7}" presName="Name0" presStyleCnt="0">
        <dgm:presLayoutVars>
          <dgm:dir/>
          <dgm:resizeHandles val="exact"/>
        </dgm:presLayoutVars>
      </dgm:prSet>
      <dgm:spPr/>
    </dgm:pt>
    <dgm:pt modelId="{CE9BA207-8AC9-45F5-82BA-48499E4AE2B7}" type="pres">
      <dgm:prSet presAssocID="{7EBBCB28-7267-485E-B302-CE25974D8EB4}" presName="node" presStyleLbl="node1" presStyleIdx="0" presStyleCnt="6">
        <dgm:presLayoutVars>
          <dgm:bulletEnabled val="1"/>
        </dgm:presLayoutVars>
      </dgm:prSet>
      <dgm:spPr/>
    </dgm:pt>
    <dgm:pt modelId="{19C9F898-46FD-4FC5-ACAE-5EC385071986}" type="pres">
      <dgm:prSet presAssocID="{95B5B5B1-DEFC-4BC2-9F90-E7A7CC705FA5}" presName="sibTrans" presStyleLbl="sibTrans1D1" presStyleIdx="0" presStyleCnt="5"/>
      <dgm:spPr/>
    </dgm:pt>
    <dgm:pt modelId="{1D7EC814-BBED-450B-B4FC-67FF9D5E2CD1}" type="pres">
      <dgm:prSet presAssocID="{95B5B5B1-DEFC-4BC2-9F90-E7A7CC705FA5}" presName="connectorText" presStyleLbl="sibTrans1D1" presStyleIdx="0" presStyleCnt="5"/>
      <dgm:spPr/>
    </dgm:pt>
    <dgm:pt modelId="{389C044D-29DC-4AC4-9BE8-10A1F898D384}" type="pres">
      <dgm:prSet presAssocID="{1B53AA0A-23BD-4242-937C-CEAD7E0CC5F6}" presName="node" presStyleLbl="node1" presStyleIdx="1" presStyleCnt="6">
        <dgm:presLayoutVars>
          <dgm:bulletEnabled val="1"/>
        </dgm:presLayoutVars>
      </dgm:prSet>
      <dgm:spPr/>
    </dgm:pt>
    <dgm:pt modelId="{47278051-88A4-47B7-A7CC-47E72CB82C64}" type="pres">
      <dgm:prSet presAssocID="{0B74BAC3-0D71-49F9-9E0E-5DACDB0382E3}" presName="sibTrans" presStyleLbl="sibTrans1D1" presStyleIdx="1" presStyleCnt="5"/>
      <dgm:spPr/>
    </dgm:pt>
    <dgm:pt modelId="{C16ECBFC-17B4-41BE-BDD0-D3D534E745B6}" type="pres">
      <dgm:prSet presAssocID="{0B74BAC3-0D71-49F9-9E0E-5DACDB0382E3}" presName="connectorText" presStyleLbl="sibTrans1D1" presStyleIdx="1" presStyleCnt="5"/>
      <dgm:spPr/>
    </dgm:pt>
    <dgm:pt modelId="{F51BB2B3-9675-4373-B63E-FAD1262E4008}" type="pres">
      <dgm:prSet presAssocID="{7EB6598D-AC4F-4358-8ECF-54722A337A54}" presName="node" presStyleLbl="node1" presStyleIdx="2" presStyleCnt="6">
        <dgm:presLayoutVars>
          <dgm:bulletEnabled val="1"/>
        </dgm:presLayoutVars>
      </dgm:prSet>
      <dgm:spPr/>
    </dgm:pt>
    <dgm:pt modelId="{EFB93120-4EA6-465D-A1D4-24E4DC2ABC7F}" type="pres">
      <dgm:prSet presAssocID="{23BB2AC1-5D5C-4844-9881-A2633F2DFB0D}" presName="sibTrans" presStyleLbl="sibTrans1D1" presStyleIdx="2" presStyleCnt="5"/>
      <dgm:spPr/>
    </dgm:pt>
    <dgm:pt modelId="{7816B04A-AD36-4F1D-B3E8-872C3346D677}" type="pres">
      <dgm:prSet presAssocID="{23BB2AC1-5D5C-4844-9881-A2633F2DFB0D}" presName="connectorText" presStyleLbl="sibTrans1D1" presStyleIdx="2" presStyleCnt="5"/>
      <dgm:spPr/>
    </dgm:pt>
    <dgm:pt modelId="{124B6D82-840D-402F-9BA0-9C27079F2A42}" type="pres">
      <dgm:prSet presAssocID="{24848C41-0EE0-4AD4-B6BE-10B6D4DBFBED}" presName="node" presStyleLbl="node1" presStyleIdx="3" presStyleCnt="6">
        <dgm:presLayoutVars>
          <dgm:bulletEnabled val="1"/>
        </dgm:presLayoutVars>
      </dgm:prSet>
      <dgm:spPr/>
    </dgm:pt>
    <dgm:pt modelId="{D6A8FCE5-FBB6-4DE6-9AF1-A5688F982BB6}" type="pres">
      <dgm:prSet presAssocID="{0A6AFCCD-DBE4-4AA1-B629-8AB3E9B5E730}" presName="sibTrans" presStyleLbl="sibTrans1D1" presStyleIdx="3" presStyleCnt="5"/>
      <dgm:spPr/>
    </dgm:pt>
    <dgm:pt modelId="{39C495E7-1FBA-4590-97E6-FAC9771FD4C2}" type="pres">
      <dgm:prSet presAssocID="{0A6AFCCD-DBE4-4AA1-B629-8AB3E9B5E730}" presName="connectorText" presStyleLbl="sibTrans1D1" presStyleIdx="3" presStyleCnt="5"/>
      <dgm:spPr/>
    </dgm:pt>
    <dgm:pt modelId="{2BB69D17-ACB2-4F2A-BF7E-08F2A4CEE330}" type="pres">
      <dgm:prSet presAssocID="{5B080215-F744-43BB-83CE-B5E6538D3CA1}" presName="node" presStyleLbl="node1" presStyleIdx="4" presStyleCnt="6">
        <dgm:presLayoutVars>
          <dgm:bulletEnabled val="1"/>
        </dgm:presLayoutVars>
      </dgm:prSet>
      <dgm:spPr/>
    </dgm:pt>
    <dgm:pt modelId="{30CE03D3-2102-4283-93FB-97B589847DAB}" type="pres">
      <dgm:prSet presAssocID="{BFD76479-9EFB-4FC0-A799-FF9DBCD35130}" presName="sibTrans" presStyleLbl="sibTrans1D1" presStyleIdx="4" presStyleCnt="5"/>
      <dgm:spPr/>
    </dgm:pt>
    <dgm:pt modelId="{EDCAB449-5D5C-4ED5-AE7E-FCE598A46A2D}" type="pres">
      <dgm:prSet presAssocID="{BFD76479-9EFB-4FC0-A799-FF9DBCD35130}" presName="connectorText" presStyleLbl="sibTrans1D1" presStyleIdx="4" presStyleCnt="5"/>
      <dgm:spPr/>
    </dgm:pt>
    <dgm:pt modelId="{C8116C0C-F639-411B-A222-E84A71648113}" type="pres">
      <dgm:prSet presAssocID="{45A7DC29-053A-4139-982D-5B3115D659D1}" presName="node" presStyleLbl="node1" presStyleIdx="5" presStyleCnt="6">
        <dgm:presLayoutVars>
          <dgm:bulletEnabled val="1"/>
        </dgm:presLayoutVars>
      </dgm:prSet>
      <dgm:spPr/>
    </dgm:pt>
  </dgm:ptLst>
  <dgm:cxnLst>
    <dgm:cxn modelId="{C2E77412-BC90-4D3F-890E-7E7697112EE9}" type="presOf" srcId="{5B080215-F744-43BB-83CE-B5E6538D3CA1}" destId="{2BB69D17-ACB2-4F2A-BF7E-08F2A4CEE330}" srcOrd="0" destOrd="0" presId="urn:microsoft.com/office/officeart/2016/7/layout/RepeatingBendingProcessNew"/>
    <dgm:cxn modelId="{1B0D691F-4EB5-4D5D-A717-1DFA8F12F867}" srcId="{FAF8FF63-6195-44B9-BD8F-65D4FDB30EC7}" destId="{1B53AA0A-23BD-4242-937C-CEAD7E0CC5F6}" srcOrd="1" destOrd="0" parTransId="{3B1AF718-9EDC-44FC-AEB8-7A6B128F4C9C}" sibTransId="{0B74BAC3-0D71-49F9-9E0E-5DACDB0382E3}"/>
    <dgm:cxn modelId="{C50E8E31-72CE-4578-9965-CE45CB985041}" type="presOf" srcId="{0B74BAC3-0D71-49F9-9E0E-5DACDB0382E3}" destId="{47278051-88A4-47B7-A7CC-47E72CB82C64}" srcOrd="0" destOrd="0" presId="urn:microsoft.com/office/officeart/2016/7/layout/RepeatingBendingProcessNew"/>
    <dgm:cxn modelId="{3E413C44-1D1D-4EC6-9EBF-6547672A8442}" srcId="{FAF8FF63-6195-44B9-BD8F-65D4FDB30EC7}" destId="{5B080215-F744-43BB-83CE-B5E6538D3CA1}" srcOrd="4" destOrd="0" parTransId="{A79A8097-3132-40D0-BCE1-91573DC3F7F8}" sibTransId="{BFD76479-9EFB-4FC0-A799-FF9DBCD35130}"/>
    <dgm:cxn modelId="{5AF21649-B340-401C-BFBD-D64FD1ADAB07}" type="presOf" srcId="{23BB2AC1-5D5C-4844-9881-A2633F2DFB0D}" destId="{EFB93120-4EA6-465D-A1D4-24E4DC2ABC7F}" srcOrd="0" destOrd="0" presId="urn:microsoft.com/office/officeart/2016/7/layout/RepeatingBendingProcessNew"/>
    <dgm:cxn modelId="{2E042549-6A77-4A7D-AFEC-073912091A9E}" type="presOf" srcId="{1B53AA0A-23BD-4242-937C-CEAD7E0CC5F6}" destId="{389C044D-29DC-4AC4-9BE8-10A1F898D384}" srcOrd="0" destOrd="0" presId="urn:microsoft.com/office/officeart/2016/7/layout/RepeatingBendingProcessNew"/>
    <dgm:cxn modelId="{80F0A74D-8D28-4D56-BE62-B46184AE1E59}" type="presOf" srcId="{BFD76479-9EFB-4FC0-A799-FF9DBCD35130}" destId="{30CE03D3-2102-4283-93FB-97B589847DAB}" srcOrd="0" destOrd="0" presId="urn:microsoft.com/office/officeart/2016/7/layout/RepeatingBendingProcessNew"/>
    <dgm:cxn modelId="{12890854-1BF6-4B2D-97FD-F77E5FF89DC5}" srcId="{FAF8FF63-6195-44B9-BD8F-65D4FDB30EC7}" destId="{45A7DC29-053A-4139-982D-5B3115D659D1}" srcOrd="5" destOrd="0" parTransId="{27BBEBC6-C0A3-4263-849D-ECFBF33BB8CF}" sibTransId="{9BFB6715-45F1-47C1-9491-AEEECFBE1BA6}"/>
    <dgm:cxn modelId="{2BE9F374-A577-421F-87B1-D3B256FF0336}" type="presOf" srcId="{7EB6598D-AC4F-4358-8ECF-54722A337A54}" destId="{F51BB2B3-9675-4373-B63E-FAD1262E4008}" srcOrd="0" destOrd="0" presId="urn:microsoft.com/office/officeart/2016/7/layout/RepeatingBendingProcessNew"/>
    <dgm:cxn modelId="{AD893875-5D09-41BF-B37C-A7A13FB2B25F}" type="presOf" srcId="{FAF8FF63-6195-44B9-BD8F-65D4FDB30EC7}" destId="{E0121B23-4B7C-4EB4-A7F4-EC496B3CE0FE}" srcOrd="0" destOrd="0" presId="urn:microsoft.com/office/officeart/2016/7/layout/RepeatingBendingProcessNew"/>
    <dgm:cxn modelId="{9B68AA77-9545-45DC-B758-27BAE355C1ED}" type="presOf" srcId="{45A7DC29-053A-4139-982D-5B3115D659D1}" destId="{C8116C0C-F639-411B-A222-E84A71648113}" srcOrd="0" destOrd="0" presId="urn:microsoft.com/office/officeart/2016/7/layout/RepeatingBendingProcessNew"/>
    <dgm:cxn modelId="{36F7E65A-04B0-4C28-8566-60CD7EE5C32D}" srcId="{FAF8FF63-6195-44B9-BD8F-65D4FDB30EC7}" destId="{7EB6598D-AC4F-4358-8ECF-54722A337A54}" srcOrd="2" destOrd="0" parTransId="{081A5B31-F6E4-4E5E-973D-8E1D740CEA5F}" sibTransId="{23BB2AC1-5D5C-4844-9881-A2633F2DFB0D}"/>
    <dgm:cxn modelId="{A1E8C97C-3E12-4473-8667-E46013CD0ED9}" type="presOf" srcId="{7EBBCB28-7267-485E-B302-CE25974D8EB4}" destId="{CE9BA207-8AC9-45F5-82BA-48499E4AE2B7}" srcOrd="0" destOrd="0" presId="urn:microsoft.com/office/officeart/2016/7/layout/RepeatingBendingProcessNew"/>
    <dgm:cxn modelId="{30589792-918B-456D-8666-FB14F5994DB6}" type="presOf" srcId="{95B5B5B1-DEFC-4BC2-9F90-E7A7CC705FA5}" destId="{19C9F898-46FD-4FC5-ACAE-5EC385071986}" srcOrd="0" destOrd="0" presId="urn:microsoft.com/office/officeart/2016/7/layout/RepeatingBendingProcessNew"/>
    <dgm:cxn modelId="{57FAF993-35F4-473A-A2EE-C7B210357988}" type="presOf" srcId="{24848C41-0EE0-4AD4-B6BE-10B6D4DBFBED}" destId="{124B6D82-840D-402F-9BA0-9C27079F2A42}" srcOrd="0" destOrd="0" presId="urn:microsoft.com/office/officeart/2016/7/layout/RepeatingBendingProcessNew"/>
    <dgm:cxn modelId="{3FBAF0AF-6642-46E9-A6B5-59354C4F0BDA}" type="presOf" srcId="{95B5B5B1-DEFC-4BC2-9F90-E7A7CC705FA5}" destId="{1D7EC814-BBED-450B-B4FC-67FF9D5E2CD1}" srcOrd="1" destOrd="0" presId="urn:microsoft.com/office/officeart/2016/7/layout/RepeatingBendingProcessNew"/>
    <dgm:cxn modelId="{26C73BBD-5BEA-4F4D-9890-8B500DD9B54B}" type="presOf" srcId="{BFD76479-9EFB-4FC0-A799-FF9DBCD35130}" destId="{EDCAB449-5D5C-4ED5-AE7E-FCE598A46A2D}" srcOrd="1" destOrd="0" presId="urn:microsoft.com/office/officeart/2016/7/layout/RepeatingBendingProcessNew"/>
    <dgm:cxn modelId="{1BA2B9D8-831D-48FE-B115-5C56D654BFC2}" type="presOf" srcId="{0A6AFCCD-DBE4-4AA1-B629-8AB3E9B5E730}" destId="{39C495E7-1FBA-4590-97E6-FAC9771FD4C2}" srcOrd="1" destOrd="0" presId="urn:microsoft.com/office/officeart/2016/7/layout/RepeatingBendingProcessNew"/>
    <dgm:cxn modelId="{F95ACCDA-6F1B-4C8F-BD24-A94D9946075B}" type="presOf" srcId="{0B74BAC3-0D71-49F9-9E0E-5DACDB0382E3}" destId="{C16ECBFC-17B4-41BE-BDD0-D3D534E745B6}" srcOrd="1" destOrd="0" presId="urn:microsoft.com/office/officeart/2016/7/layout/RepeatingBendingProcessNew"/>
    <dgm:cxn modelId="{3259E4E1-32EA-41DA-B5BC-916E25E0DDB2}" type="presOf" srcId="{0A6AFCCD-DBE4-4AA1-B629-8AB3E9B5E730}" destId="{D6A8FCE5-FBB6-4DE6-9AF1-A5688F982BB6}" srcOrd="0" destOrd="0" presId="urn:microsoft.com/office/officeart/2016/7/layout/RepeatingBendingProcessNew"/>
    <dgm:cxn modelId="{60922CF6-F4A1-4870-BC56-6E4AB95A77E3}" srcId="{FAF8FF63-6195-44B9-BD8F-65D4FDB30EC7}" destId="{24848C41-0EE0-4AD4-B6BE-10B6D4DBFBED}" srcOrd="3" destOrd="0" parTransId="{47284FD9-FB08-422E-951F-4AF0C6179893}" sibTransId="{0A6AFCCD-DBE4-4AA1-B629-8AB3E9B5E730}"/>
    <dgm:cxn modelId="{8F3DE3F7-7826-4743-A48A-2CB08D33650A}" type="presOf" srcId="{23BB2AC1-5D5C-4844-9881-A2633F2DFB0D}" destId="{7816B04A-AD36-4F1D-B3E8-872C3346D677}" srcOrd="1" destOrd="0" presId="urn:microsoft.com/office/officeart/2016/7/layout/RepeatingBendingProcessNew"/>
    <dgm:cxn modelId="{0A0CFDFC-5126-435F-B371-DFA374CDDB06}" srcId="{FAF8FF63-6195-44B9-BD8F-65D4FDB30EC7}" destId="{7EBBCB28-7267-485E-B302-CE25974D8EB4}" srcOrd="0" destOrd="0" parTransId="{878D2813-C2E7-4FBA-8FC0-A2EF1EBE4CA5}" sibTransId="{95B5B5B1-DEFC-4BC2-9F90-E7A7CC705FA5}"/>
    <dgm:cxn modelId="{AD9E3B85-7CD7-45A8-9352-35AC6039FF85}" type="presParOf" srcId="{E0121B23-4B7C-4EB4-A7F4-EC496B3CE0FE}" destId="{CE9BA207-8AC9-45F5-82BA-48499E4AE2B7}" srcOrd="0" destOrd="0" presId="urn:microsoft.com/office/officeart/2016/7/layout/RepeatingBendingProcessNew"/>
    <dgm:cxn modelId="{46FEB340-803A-4A35-B094-0F06E1321F0B}" type="presParOf" srcId="{E0121B23-4B7C-4EB4-A7F4-EC496B3CE0FE}" destId="{19C9F898-46FD-4FC5-ACAE-5EC385071986}" srcOrd="1" destOrd="0" presId="urn:microsoft.com/office/officeart/2016/7/layout/RepeatingBendingProcessNew"/>
    <dgm:cxn modelId="{E3533FF2-96F9-496D-A7CA-A8AF22A3A419}" type="presParOf" srcId="{19C9F898-46FD-4FC5-ACAE-5EC385071986}" destId="{1D7EC814-BBED-450B-B4FC-67FF9D5E2CD1}" srcOrd="0" destOrd="0" presId="urn:microsoft.com/office/officeart/2016/7/layout/RepeatingBendingProcessNew"/>
    <dgm:cxn modelId="{67CE99C7-C5F9-4FA1-89AB-6C8EFBAB7211}" type="presParOf" srcId="{E0121B23-4B7C-4EB4-A7F4-EC496B3CE0FE}" destId="{389C044D-29DC-4AC4-9BE8-10A1F898D384}" srcOrd="2" destOrd="0" presId="urn:microsoft.com/office/officeart/2016/7/layout/RepeatingBendingProcessNew"/>
    <dgm:cxn modelId="{A6681D89-211B-46B3-8FA6-70004791DDF6}" type="presParOf" srcId="{E0121B23-4B7C-4EB4-A7F4-EC496B3CE0FE}" destId="{47278051-88A4-47B7-A7CC-47E72CB82C64}" srcOrd="3" destOrd="0" presId="urn:microsoft.com/office/officeart/2016/7/layout/RepeatingBendingProcessNew"/>
    <dgm:cxn modelId="{0F43938A-1914-48FD-A2D7-5501AEAB81B8}" type="presParOf" srcId="{47278051-88A4-47B7-A7CC-47E72CB82C64}" destId="{C16ECBFC-17B4-41BE-BDD0-D3D534E745B6}" srcOrd="0" destOrd="0" presId="urn:microsoft.com/office/officeart/2016/7/layout/RepeatingBendingProcessNew"/>
    <dgm:cxn modelId="{0F3A11F4-0F6A-4CCE-96A4-8FC779BB31A2}" type="presParOf" srcId="{E0121B23-4B7C-4EB4-A7F4-EC496B3CE0FE}" destId="{F51BB2B3-9675-4373-B63E-FAD1262E4008}" srcOrd="4" destOrd="0" presId="urn:microsoft.com/office/officeart/2016/7/layout/RepeatingBendingProcessNew"/>
    <dgm:cxn modelId="{E5A74E9A-895D-48C4-A974-7742F806D3D0}" type="presParOf" srcId="{E0121B23-4B7C-4EB4-A7F4-EC496B3CE0FE}" destId="{EFB93120-4EA6-465D-A1D4-24E4DC2ABC7F}" srcOrd="5" destOrd="0" presId="urn:microsoft.com/office/officeart/2016/7/layout/RepeatingBendingProcessNew"/>
    <dgm:cxn modelId="{5FFA2824-0234-4D25-860F-7BFAC9B300AE}" type="presParOf" srcId="{EFB93120-4EA6-465D-A1D4-24E4DC2ABC7F}" destId="{7816B04A-AD36-4F1D-B3E8-872C3346D677}" srcOrd="0" destOrd="0" presId="urn:microsoft.com/office/officeart/2016/7/layout/RepeatingBendingProcessNew"/>
    <dgm:cxn modelId="{069ED4D0-7FD8-4D29-B5C7-8C70BA48A9AC}" type="presParOf" srcId="{E0121B23-4B7C-4EB4-A7F4-EC496B3CE0FE}" destId="{124B6D82-840D-402F-9BA0-9C27079F2A42}" srcOrd="6" destOrd="0" presId="urn:microsoft.com/office/officeart/2016/7/layout/RepeatingBendingProcessNew"/>
    <dgm:cxn modelId="{BE180B23-E133-493F-9FC0-1C290B4E82E5}" type="presParOf" srcId="{E0121B23-4B7C-4EB4-A7F4-EC496B3CE0FE}" destId="{D6A8FCE5-FBB6-4DE6-9AF1-A5688F982BB6}" srcOrd="7" destOrd="0" presId="urn:microsoft.com/office/officeart/2016/7/layout/RepeatingBendingProcessNew"/>
    <dgm:cxn modelId="{093515C3-F57D-4F72-BDDA-8CF324B47CD9}" type="presParOf" srcId="{D6A8FCE5-FBB6-4DE6-9AF1-A5688F982BB6}" destId="{39C495E7-1FBA-4590-97E6-FAC9771FD4C2}" srcOrd="0" destOrd="0" presId="urn:microsoft.com/office/officeart/2016/7/layout/RepeatingBendingProcessNew"/>
    <dgm:cxn modelId="{618AD31C-C5DF-4CB0-8B2D-23A92BF239BD}" type="presParOf" srcId="{E0121B23-4B7C-4EB4-A7F4-EC496B3CE0FE}" destId="{2BB69D17-ACB2-4F2A-BF7E-08F2A4CEE330}" srcOrd="8" destOrd="0" presId="urn:microsoft.com/office/officeart/2016/7/layout/RepeatingBendingProcessNew"/>
    <dgm:cxn modelId="{9A85D71A-4D09-4501-AEA9-EE4CFAC69B6F}" type="presParOf" srcId="{E0121B23-4B7C-4EB4-A7F4-EC496B3CE0FE}" destId="{30CE03D3-2102-4283-93FB-97B589847DAB}" srcOrd="9" destOrd="0" presId="urn:microsoft.com/office/officeart/2016/7/layout/RepeatingBendingProcessNew"/>
    <dgm:cxn modelId="{A6F8969F-60EA-47AF-96F5-2E4B672D4380}" type="presParOf" srcId="{30CE03D3-2102-4283-93FB-97B589847DAB}" destId="{EDCAB449-5D5C-4ED5-AE7E-FCE598A46A2D}" srcOrd="0" destOrd="0" presId="urn:microsoft.com/office/officeart/2016/7/layout/RepeatingBendingProcessNew"/>
    <dgm:cxn modelId="{C2FAE5B6-D1D2-49F5-BB1C-8D81DB14ACD3}" type="presParOf" srcId="{E0121B23-4B7C-4EB4-A7F4-EC496B3CE0FE}" destId="{C8116C0C-F639-411B-A222-E84A71648113}"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52C848-26AF-4D5D-9E9C-C2DE98416FF6}" type="doc">
      <dgm:prSet loTypeId="urn:microsoft.com/office/officeart/2005/8/layout/default" loCatId="list" qsTypeId="urn:microsoft.com/office/officeart/2005/8/quickstyle/simple2" qsCatId="simple" csTypeId="urn:microsoft.com/office/officeart/2005/8/colors/colorful1" csCatId="colorful"/>
      <dgm:spPr/>
      <dgm:t>
        <a:bodyPr/>
        <a:lstStyle/>
        <a:p>
          <a:endParaRPr lang="en-US"/>
        </a:p>
      </dgm:t>
    </dgm:pt>
    <dgm:pt modelId="{3045FE03-DCD7-4D1D-AEBF-7EAE7FBC2622}">
      <dgm:prSet/>
      <dgm:spPr/>
      <dgm:t>
        <a:bodyPr/>
        <a:lstStyle/>
        <a:p>
          <a:r>
            <a:rPr lang="nl-NL"/>
            <a:t>Bij elke workshop hoort een werkboek. </a:t>
          </a:r>
          <a:endParaRPr lang="en-US"/>
        </a:p>
      </dgm:t>
    </dgm:pt>
    <dgm:pt modelId="{0A523A6A-51BE-4314-B63C-1269D8005BBF}" type="parTrans" cxnId="{9AD6B070-76DB-4D8F-8D9D-FB76B83ADE06}">
      <dgm:prSet/>
      <dgm:spPr/>
      <dgm:t>
        <a:bodyPr/>
        <a:lstStyle/>
        <a:p>
          <a:endParaRPr lang="en-US"/>
        </a:p>
      </dgm:t>
    </dgm:pt>
    <dgm:pt modelId="{4FCA4B50-57CB-4514-AA57-6672566B0BCC}" type="sibTrans" cxnId="{9AD6B070-76DB-4D8F-8D9D-FB76B83ADE06}">
      <dgm:prSet/>
      <dgm:spPr/>
      <dgm:t>
        <a:bodyPr/>
        <a:lstStyle/>
        <a:p>
          <a:endParaRPr lang="en-US"/>
        </a:p>
      </dgm:t>
    </dgm:pt>
    <dgm:pt modelId="{2110514A-47F7-4F2D-859F-052689E1210B}">
      <dgm:prSet/>
      <dgm:spPr/>
      <dgm:t>
        <a:bodyPr/>
        <a:lstStyle/>
        <a:p>
          <a:r>
            <a:rPr lang="nl-NL"/>
            <a:t>Kleine groepen, 4 tot 6 deelnemers</a:t>
          </a:r>
          <a:endParaRPr lang="en-US"/>
        </a:p>
      </dgm:t>
    </dgm:pt>
    <dgm:pt modelId="{88BE8C9D-6705-4A61-AFC7-88988788B35A}" type="parTrans" cxnId="{1E62B3FB-857D-4A43-8DCA-3BBE1B662A21}">
      <dgm:prSet/>
      <dgm:spPr/>
      <dgm:t>
        <a:bodyPr/>
        <a:lstStyle/>
        <a:p>
          <a:endParaRPr lang="en-US"/>
        </a:p>
      </dgm:t>
    </dgm:pt>
    <dgm:pt modelId="{2AFF0F33-6B9A-443C-8CDE-493C4FD7B505}" type="sibTrans" cxnId="{1E62B3FB-857D-4A43-8DCA-3BBE1B662A21}">
      <dgm:prSet/>
      <dgm:spPr/>
      <dgm:t>
        <a:bodyPr/>
        <a:lstStyle/>
        <a:p>
          <a:endParaRPr lang="en-US"/>
        </a:p>
      </dgm:t>
    </dgm:pt>
    <dgm:pt modelId="{3F0535FD-A403-43DB-B44A-C55BF2A21366}">
      <dgm:prSet/>
      <dgm:spPr/>
      <dgm:t>
        <a:bodyPr/>
        <a:lstStyle/>
        <a:p>
          <a:r>
            <a:rPr lang="nl-NL"/>
            <a:t>Een audio-opname van de oefeningen</a:t>
          </a:r>
          <a:endParaRPr lang="en-US"/>
        </a:p>
      </dgm:t>
    </dgm:pt>
    <dgm:pt modelId="{CF1C2F10-D710-47C8-9BA4-CF7DC756CFD0}" type="parTrans" cxnId="{F64D816F-ECF3-47F3-A0C1-A369562BB667}">
      <dgm:prSet/>
      <dgm:spPr/>
      <dgm:t>
        <a:bodyPr/>
        <a:lstStyle/>
        <a:p>
          <a:endParaRPr lang="en-US"/>
        </a:p>
      </dgm:t>
    </dgm:pt>
    <dgm:pt modelId="{4FB64B69-EDCE-4080-8EA1-DF2BA156E8B7}" type="sibTrans" cxnId="{F64D816F-ECF3-47F3-A0C1-A369562BB667}">
      <dgm:prSet/>
      <dgm:spPr/>
      <dgm:t>
        <a:bodyPr/>
        <a:lstStyle/>
        <a:p>
          <a:endParaRPr lang="en-US"/>
        </a:p>
      </dgm:t>
    </dgm:pt>
    <dgm:pt modelId="{EBE934E5-531D-4E94-A94A-3351D5F04F50}">
      <dgm:prSet/>
      <dgm:spPr/>
      <dgm:t>
        <a:bodyPr/>
        <a:lstStyle/>
        <a:p>
          <a:r>
            <a:rPr lang="nl-NL"/>
            <a:t>Op termijn zijn de workshops online terug te kijken</a:t>
          </a:r>
          <a:endParaRPr lang="en-US"/>
        </a:p>
      </dgm:t>
    </dgm:pt>
    <dgm:pt modelId="{79198478-8050-44DA-8BF9-6443EBF7BBCC}" type="parTrans" cxnId="{903108E9-BC66-450B-B64D-6176482A57B2}">
      <dgm:prSet/>
      <dgm:spPr/>
      <dgm:t>
        <a:bodyPr/>
        <a:lstStyle/>
        <a:p>
          <a:endParaRPr lang="en-US"/>
        </a:p>
      </dgm:t>
    </dgm:pt>
    <dgm:pt modelId="{8225DA57-9420-4160-8B76-FDB826829487}" type="sibTrans" cxnId="{903108E9-BC66-450B-B64D-6176482A57B2}">
      <dgm:prSet/>
      <dgm:spPr/>
      <dgm:t>
        <a:bodyPr/>
        <a:lstStyle/>
        <a:p>
          <a:endParaRPr lang="en-US"/>
        </a:p>
      </dgm:t>
    </dgm:pt>
    <dgm:pt modelId="{FE70FEA0-0DB6-4065-9242-51AF8696E2D8}">
      <dgm:prSet/>
      <dgm:spPr/>
      <dgm:t>
        <a:bodyPr/>
        <a:lstStyle/>
        <a:p>
          <a:r>
            <a:rPr lang="nl-NL"/>
            <a:t>Gewerkt wordt met de meest moderne body-mind technieken</a:t>
          </a:r>
          <a:endParaRPr lang="en-US"/>
        </a:p>
      </dgm:t>
    </dgm:pt>
    <dgm:pt modelId="{C33C6135-74F0-4862-B60A-39A9D20DE7B2}" type="parTrans" cxnId="{72E8BB6A-24C1-4127-B190-51CFE1903881}">
      <dgm:prSet/>
      <dgm:spPr/>
      <dgm:t>
        <a:bodyPr/>
        <a:lstStyle/>
        <a:p>
          <a:endParaRPr lang="en-US"/>
        </a:p>
      </dgm:t>
    </dgm:pt>
    <dgm:pt modelId="{55288BE8-8F8A-42E2-B239-7260686E0A50}" type="sibTrans" cxnId="{72E8BB6A-24C1-4127-B190-51CFE1903881}">
      <dgm:prSet/>
      <dgm:spPr/>
      <dgm:t>
        <a:bodyPr/>
        <a:lstStyle/>
        <a:p>
          <a:endParaRPr lang="en-US"/>
        </a:p>
      </dgm:t>
    </dgm:pt>
    <dgm:pt modelId="{1F421E6E-B2C0-4AA6-8016-046790E2FFBB}">
      <dgm:prSet/>
      <dgm:spPr/>
      <dgm:t>
        <a:bodyPr/>
        <a:lstStyle/>
        <a:p>
          <a:r>
            <a:rPr lang="nl-NL"/>
            <a:t>Op maat gemaakt voor elke deelnemer</a:t>
          </a:r>
          <a:endParaRPr lang="en-US"/>
        </a:p>
      </dgm:t>
    </dgm:pt>
    <dgm:pt modelId="{938DD48C-F8DE-4102-A96C-AFDBA59827CD}" type="parTrans" cxnId="{36C945A3-E28E-4908-BE55-C27C66F380E4}">
      <dgm:prSet/>
      <dgm:spPr/>
      <dgm:t>
        <a:bodyPr/>
        <a:lstStyle/>
        <a:p>
          <a:endParaRPr lang="en-US"/>
        </a:p>
      </dgm:t>
    </dgm:pt>
    <dgm:pt modelId="{293A2C48-BB5B-419A-8DC7-D6E5CCE1BE06}" type="sibTrans" cxnId="{36C945A3-E28E-4908-BE55-C27C66F380E4}">
      <dgm:prSet/>
      <dgm:spPr/>
      <dgm:t>
        <a:bodyPr/>
        <a:lstStyle/>
        <a:p>
          <a:endParaRPr lang="en-US"/>
        </a:p>
      </dgm:t>
    </dgm:pt>
    <dgm:pt modelId="{0B9FA9FB-4A90-48E2-8ED6-9B1ADA5A3F69}">
      <dgm:prSet/>
      <dgm:spPr/>
      <dgm:t>
        <a:bodyPr/>
        <a:lstStyle/>
        <a:p>
          <a:r>
            <a:rPr lang="nl-NL"/>
            <a:t>De workshops mogen gratis herhaald worden</a:t>
          </a:r>
          <a:endParaRPr lang="en-US"/>
        </a:p>
      </dgm:t>
    </dgm:pt>
    <dgm:pt modelId="{83C6AEBF-DCBA-45B3-92B8-567BA55C4FEF}" type="parTrans" cxnId="{3CA6D2C0-FF31-487C-A3B0-E1CA8BBD3711}">
      <dgm:prSet/>
      <dgm:spPr/>
      <dgm:t>
        <a:bodyPr/>
        <a:lstStyle/>
        <a:p>
          <a:endParaRPr lang="en-US"/>
        </a:p>
      </dgm:t>
    </dgm:pt>
    <dgm:pt modelId="{BC33040C-0968-4992-9171-1A5C4A1C518B}" type="sibTrans" cxnId="{3CA6D2C0-FF31-487C-A3B0-E1CA8BBD3711}">
      <dgm:prSet/>
      <dgm:spPr/>
      <dgm:t>
        <a:bodyPr/>
        <a:lstStyle/>
        <a:p>
          <a:endParaRPr lang="en-US"/>
        </a:p>
      </dgm:t>
    </dgm:pt>
    <dgm:pt modelId="{03D1D4E8-7690-4448-8A11-21569EA210A0}" type="pres">
      <dgm:prSet presAssocID="{6B52C848-26AF-4D5D-9E9C-C2DE98416FF6}" presName="diagram" presStyleCnt="0">
        <dgm:presLayoutVars>
          <dgm:dir/>
          <dgm:resizeHandles val="exact"/>
        </dgm:presLayoutVars>
      </dgm:prSet>
      <dgm:spPr/>
    </dgm:pt>
    <dgm:pt modelId="{75E09AEC-8919-4E74-9ACE-C7C220ED3341}" type="pres">
      <dgm:prSet presAssocID="{3045FE03-DCD7-4D1D-AEBF-7EAE7FBC2622}" presName="node" presStyleLbl="node1" presStyleIdx="0" presStyleCnt="7">
        <dgm:presLayoutVars>
          <dgm:bulletEnabled val="1"/>
        </dgm:presLayoutVars>
      </dgm:prSet>
      <dgm:spPr/>
    </dgm:pt>
    <dgm:pt modelId="{C6C96859-A7A8-4431-AD53-564ABB6F4FF9}" type="pres">
      <dgm:prSet presAssocID="{4FCA4B50-57CB-4514-AA57-6672566B0BCC}" presName="sibTrans" presStyleCnt="0"/>
      <dgm:spPr/>
    </dgm:pt>
    <dgm:pt modelId="{2CE78CC6-A835-4FBE-B207-929A68C64096}" type="pres">
      <dgm:prSet presAssocID="{2110514A-47F7-4F2D-859F-052689E1210B}" presName="node" presStyleLbl="node1" presStyleIdx="1" presStyleCnt="7">
        <dgm:presLayoutVars>
          <dgm:bulletEnabled val="1"/>
        </dgm:presLayoutVars>
      </dgm:prSet>
      <dgm:spPr/>
    </dgm:pt>
    <dgm:pt modelId="{A722D250-E9DE-46B4-8915-0C957E757375}" type="pres">
      <dgm:prSet presAssocID="{2AFF0F33-6B9A-443C-8CDE-493C4FD7B505}" presName="sibTrans" presStyleCnt="0"/>
      <dgm:spPr/>
    </dgm:pt>
    <dgm:pt modelId="{0CAEFE1F-53DF-4F19-AC21-1F5D914F57FB}" type="pres">
      <dgm:prSet presAssocID="{3F0535FD-A403-43DB-B44A-C55BF2A21366}" presName="node" presStyleLbl="node1" presStyleIdx="2" presStyleCnt="7">
        <dgm:presLayoutVars>
          <dgm:bulletEnabled val="1"/>
        </dgm:presLayoutVars>
      </dgm:prSet>
      <dgm:spPr/>
    </dgm:pt>
    <dgm:pt modelId="{B34D8074-DA7C-434A-9071-B346255BB766}" type="pres">
      <dgm:prSet presAssocID="{4FB64B69-EDCE-4080-8EA1-DF2BA156E8B7}" presName="sibTrans" presStyleCnt="0"/>
      <dgm:spPr/>
    </dgm:pt>
    <dgm:pt modelId="{C0C3A8CD-3A04-4B70-8068-0CB46EB00309}" type="pres">
      <dgm:prSet presAssocID="{EBE934E5-531D-4E94-A94A-3351D5F04F50}" presName="node" presStyleLbl="node1" presStyleIdx="3" presStyleCnt="7">
        <dgm:presLayoutVars>
          <dgm:bulletEnabled val="1"/>
        </dgm:presLayoutVars>
      </dgm:prSet>
      <dgm:spPr/>
    </dgm:pt>
    <dgm:pt modelId="{77E716F0-4136-4AB8-A40A-2F517DDD2FDD}" type="pres">
      <dgm:prSet presAssocID="{8225DA57-9420-4160-8B76-FDB826829487}" presName="sibTrans" presStyleCnt="0"/>
      <dgm:spPr/>
    </dgm:pt>
    <dgm:pt modelId="{ED7D384F-6322-42EA-9CE5-750CABBCA22B}" type="pres">
      <dgm:prSet presAssocID="{FE70FEA0-0DB6-4065-9242-51AF8696E2D8}" presName="node" presStyleLbl="node1" presStyleIdx="4" presStyleCnt="7">
        <dgm:presLayoutVars>
          <dgm:bulletEnabled val="1"/>
        </dgm:presLayoutVars>
      </dgm:prSet>
      <dgm:spPr/>
    </dgm:pt>
    <dgm:pt modelId="{AA988369-9E51-437A-971D-6C2AAD3E04D1}" type="pres">
      <dgm:prSet presAssocID="{55288BE8-8F8A-42E2-B239-7260686E0A50}" presName="sibTrans" presStyleCnt="0"/>
      <dgm:spPr/>
    </dgm:pt>
    <dgm:pt modelId="{44128EB2-D764-4CB2-B7EE-B54E18613748}" type="pres">
      <dgm:prSet presAssocID="{1F421E6E-B2C0-4AA6-8016-046790E2FFBB}" presName="node" presStyleLbl="node1" presStyleIdx="5" presStyleCnt="7">
        <dgm:presLayoutVars>
          <dgm:bulletEnabled val="1"/>
        </dgm:presLayoutVars>
      </dgm:prSet>
      <dgm:spPr/>
    </dgm:pt>
    <dgm:pt modelId="{CAD47300-56BC-4ABA-B675-8323769E7C85}" type="pres">
      <dgm:prSet presAssocID="{293A2C48-BB5B-419A-8DC7-D6E5CCE1BE06}" presName="sibTrans" presStyleCnt="0"/>
      <dgm:spPr/>
    </dgm:pt>
    <dgm:pt modelId="{C5477852-E3C7-4BA0-A6A5-05986B38013B}" type="pres">
      <dgm:prSet presAssocID="{0B9FA9FB-4A90-48E2-8ED6-9B1ADA5A3F69}" presName="node" presStyleLbl="node1" presStyleIdx="6" presStyleCnt="7">
        <dgm:presLayoutVars>
          <dgm:bulletEnabled val="1"/>
        </dgm:presLayoutVars>
      </dgm:prSet>
      <dgm:spPr/>
    </dgm:pt>
  </dgm:ptLst>
  <dgm:cxnLst>
    <dgm:cxn modelId="{B2986015-FC87-4DC2-AA0C-CBF8801084F7}" type="presOf" srcId="{1F421E6E-B2C0-4AA6-8016-046790E2FFBB}" destId="{44128EB2-D764-4CB2-B7EE-B54E18613748}" srcOrd="0" destOrd="0" presId="urn:microsoft.com/office/officeart/2005/8/layout/default"/>
    <dgm:cxn modelId="{72E8BB6A-24C1-4127-B190-51CFE1903881}" srcId="{6B52C848-26AF-4D5D-9E9C-C2DE98416FF6}" destId="{FE70FEA0-0DB6-4065-9242-51AF8696E2D8}" srcOrd="4" destOrd="0" parTransId="{C33C6135-74F0-4862-B60A-39A9D20DE7B2}" sibTransId="{55288BE8-8F8A-42E2-B239-7260686E0A50}"/>
    <dgm:cxn modelId="{F64D816F-ECF3-47F3-A0C1-A369562BB667}" srcId="{6B52C848-26AF-4D5D-9E9C-C2DE98416FF6}" destId="{3F0535FD-A403-43DB-B44A-C55BF2A21366}" srcOrd="2" destOrd="0" parTransId="{CF1C2F10-D710-47C8-9BA4-CF7DC756CFD0}" sibTransId="{4FB64B69-EDCE-4080-8EA1-DF2BA156E8B7}"/>
    <dgm:cxn modelId="{9AD6B070-76DB-4D8F-8D9D-FB76B83ADE06}" srcId="{6B52C848-26AF-4D5D-9E9C-C2DE98416FF6}" destId="{3045FE03-DCD7-4D1D-AEBF-7EAE7FBC2622}" srcOrd="0" destOrd="0" parTransId="{0A523A6A-51BE-4314-B63C-1269D8005BBF}" sibTransId="{4FCA4B50-57CB-4514-AA57-6672566B0BCC}"/>
    <dgm:cxn modelId="{CB140A73-7A58-47CA-925A-5EAEF4D9AC33}" type="presOf" srcId="{3045FE03-DCD7-4D1D-AEBF-7EAE7FBC2622}" destId="{75E09AEC-8919-4E74-9ACE-C7C220ED3341}" srcOrd="0" destOrd="0" presId="urn:microsoft.com/office/officeart/2005/8/layout/default"/>
    <dgm:cxn modelId="{36C945A3-E28E-4908-BE55-C27C66F380E4}" srcId="{6B52C848-26AF-4D5D-9E9C-C2DE98416FF6}" destId="{1F421E6E-B2C0-4AA6-8016-046790E2FFBB}" srcOrd="5" destOrd="0" parTransId="{938DD48C-F8DE-4102-A96C-AFDBA59827CD}" sibTransId="{293A2C48-BB5B-419A-8DC7-D6E5CCE1BE06}"/>
    <dgm:cxn modelId="{148109AE-0741-4E32-A03A-34300ADD32A5}" type="presOf" srcId="{6B52C848-26AF-4D5D-9E9C-C2DE98416FF6}" destId="{03D1D4E8-7690-4448-8A11-21569EA210A0}" srcOrd="0" destOrd="0" presId="urn:microsoft.com/office/officeart/2005/8/layout/default"/>
    <dgm:cxn modelId="{72C875BF-18CF-4D71-A029-317EABDF08C9}" type="presOf" srcId="{0B9FA9FB-4A90-48E2-8ED6-9B1ADA5A3F69}" destId="{C5477852-E3C7-4BA0-A6A5-05986B38013B}" srcOrd="0" destOrd="0" presId="urn:microsoft.com/office/officeart/2005/8/layout/default"/>
    <dgm:cxn modelId="{3CA6D2C0-FF31-487C-A3B0-E1CA8BBD3711}" srcId="{6B52C848-26AF-4D5D-9E9C-C2DE98416FF6}" destId="{0B9FA9FB-4A90-48E2-8ED6-9B1ADA5A3F69}" srcOrd="6" destOrd="0" parTransId="{83C6AEBF-DCBA-45B3-92B8-567BA55C4FEF}" sibTransId="{BC33040C-0968-4992-9171-1A5C4A1C518B}"/>
    <dgm:cxn modelId="{938468D1-AE24-42F0-ABEA-CB945E0FA494}" type="presOf" srcId="{3F0535FD-A403-43DB-B44A-C55BF2A21366}" destId="{0CAEFE1F-53DF-4F19-AC21-1F5D914F57FB}" srcOrd="0" destOrd="0" presId="urn:microsoft.com/office/officeart/2005/8/layout/default"/>
    <dgm:cxn modelId="{160D3EDB-A7BE-4566-8009-0C22362BB83A}" type="presOf" srcId="{2110514A-47F7-4F2D-859F-052689E1210B}" destId="{2CE78CC6-A835-4FBE-B207-929A68C64096}" srcOrd="0" destOrd="0" presId="urn:microsoft.com/office/officeart/2005/8/layout/default"/>
    <dgm:cxn modelId="{903108E9-BC66-450B-B64D-6176482A57B2}" srcId="{6B52C848-26AF-4D5D-9E9C-C2DE98416FF6}" destId="{EBE934E5-531D-4E94-A94A-3351D5F04F50}" srcOrd="3" destOrd="0" parTransId="{79198478-8050-44DA-8BF9-6443EBF7BBCC}" sibTransId="{8225DA57-9420-4160-8B76-FDB826829487}"/>
    <dgm:cxn modelId="{1B22A6F8-6DD4-4E1D-8374-BDAABAAA72A0}" type="presOf" srcId="{FE70FEA0-0DB6-4065-9242-51AF8696E2D8}" destId="{ED7D384F-6322-42EA-9CE5-750CABBCA22B}" srcOrd="0" destOrd="0" presId="urn:microsoft.com/office/officeart/2005/8/layout/default"/>
    <dgm:cxn modelId="{1E62B3FB-857D-4A43-8DCA-3BBE1B662A21}" srcId="{6B52C848-26AF-4D5D-9E9C-C2DE98416FF6}" destId="{2110514A-47F7-4F2D-859F-052689E1210B}" srcOrd="1" destOrd="0" parTransId="{88BE8C9D-6705-4A61-AFC7-88988788B35A}" sibTransId="{2AFF0F33-6B9A-443C-8CDE-493C4FD7B505}"/>
    <dgm:cxn modelId="{3357D1FE-F1B6-4755-BB48-CBBCB2448615}" type="presOf" srcId="{EBE934E5-531D-4E94-A94A-3351D5F04F50}" destId="{C0C3A8CD-3A04-4B70-8068-0CB46EB00309}" srcOrd="0" destOrd="0" presId="urn:microsoft.com/office/officeart/2005/8/layout/default"/>
    <dgm:cxn modelId="{46F01CA6-BAC0-491F-9FB7-4E1E5CDBA85A}" type="presParOf" srcId="{03D1D4E8-7690-4448-8A11-21569EA210A0}" destId="{75E09AEC-8919-4E74-9ACE-C7C220ED3341}" srcOrd="0" destOrd="0" presId="urn:microsoft.com/office/officeart/2005/8/layout/default"/>
    <dgm:cxn modelId="{9854ACD1-2776-4A05-B439-7180295528C9}" type="presParOf" srcId="{03D1D4E8-7690-4448-8A11-21569EA210A0}" destId="{C6C96859-A7A8-4431-AD53-564ABB6F4FF9}" srcOrd="1" destOrd="0" presId="urn:microsoft.com/office/officeart/2005/8/layout/default"/>
    <dgm:cxn modelId="{0AF4A73B-4B83-4E06-A470-D1070C81E93D}" type="presParOf" srcId="{03D1D4E8-7690-4448-8A11-21569EA210A0}" destId="{2CE78CC6-A835-4FBE-B207-929A68C64096}" srcOrd="2" destOrd="0" presId="urn:microsoft.com/office/officeart/2005/8/layout/default"/>
    <dgm:cxn modelId="{A63EC264-15F0-4D7C-8679-619283086A07}" type="presParOf" srcId="{03D1D4E8-7690-4448-8A11-21569EA210A0}" destId="{A722D250-E9DE-46B4-8915-0C957E757375}" srcOrd="3" destOrd="0" presId="urn:microsoft.com/office/officeart/2005/8/layout/default"/>
    <dgm:cxn modelId="{28C582CF-62D7-42BD-AC4D-08AB8ADA72D2}" type="presParOf" srcId="{03D1D4E8-7690-4448-8A11-21569EA210A0}" destId="{0CAEFE1F-53DF-4F19-AC21-1F5D914F57FB}" srcOrd="4" destOrd="0" presId="urn:microsoft.com/office/officeart/2005/8/layout/default"/>
    <dgm:cxn modelId="{FF3C2C19-E129-4BB7-9A1D-6D2121A42C75}" type="presParOf" srcId="{03D1D4E8-7690-4448-8A11-21569EA210A0}" destId="{B34D8074-DA7C-434A-9071-B346255BB766}" srcOrd="5" destOrd="0" presId="urn:microsoft.com/office/officeart/2005/8/layout/default"/>
    <dgm:cxn modelId="{7B99102F-01B7-49E0-9349-917EDA296B78}" type="presParOf" srcId="{03D1D4E8-7690-4448-8A11-21569EA210A0}" destId="{C0C3A8CD-3A04-4B70-8068-0CB46EB00309}" srcOrd="6" destOrd="0" presId="urn:microsoft.com/office/officeart/2005/8/layout/default"/>
    <dgm:cxn modelId="{C1D619A7-FB8A-445C-A920-CF4CEF1A1F85}" type="presParOf" srcId="{03D1D4E8-7690-4448-8A11-21569EA210A0}" destId="{77E716F0-4136-4AB8-A40A-2F517DDD2FDD}" srcOrd="7" destOrd="0" presId="urn:microsoft.com/office/officeart/2005/8/layout/default"/>
    <dgm:cxn modelId="{5CEAC1CF-3BF5-4402-8BE8-38BB9BDFF8A1}" type="presParOf" srcId="{03D1D4E8-7690-4448-8A11-21569EA210A0}" destId="{ED7D384F-6322-42EA-9CE5-750CABBCA22B}" srcOrd="8" destOrd="0" presId="urn:microsoft.com/office/officeart/2005/8/layout/default"/>
    <dgm:cxn modelId="{A76F7667-D568-4382-8813-33795BE1567E}" type="presParOf" srcId="{03D1D4E8-7690-4448-8A11-21569EA210A0}" destId="{AA988369-9E51-437A-971D-6C2AAD3E04D1}" srcOrd="9" destOrd="0" presId="urn:microsoft.com/office/officeart/2005/8/layout/default"/>
    <dgm:cxn modelId="{BC9CB9D1-0DCE-4155-9C02-4EC68A00240B}" type="presParOf" srcId="{03D1D4E8-7690-4448-8A11-21569EA210A0}" destId="{44128EB2-D764-4CB2-B7EE-B54E18613748}" srcOrd="10" destOrd="0" presId="urn:microsoft.com/office/officeart/2005/8/layout/default"/>
    <dgm:cxn modelId="{8E92FE6A-375E-4ED3-87A8-0BD5824AE2CE}" type="presParOf" srcId="{03D1D4E8-7690-4448-8A11-21569EA210A0}" destId="{CAD47300-56BC-4ABA-B675-8323769E7C85}" srcOrd="11" destOrd="0" presId="urn:microsoft.com/office/officeart/2005/8/layout/default"/>
    <dgm:cxn modelId="{1A584BEC-FCEC-4C8B-B510-93134DCB8D57}" type="presParOf" srcId="{03D1D4E8-7690-4448-8A11-21569EA210A0}" destId="{C5477852-E3C7-4BA0-A6A5-05986B38013B}"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AF8FF63-6195-44B9-BD8F-65D4FDB30EC7}" type="doc">
      <dgm:prSet loTypeId="urn:microsoft.com/office/officeart/2016/7/layout/RepeatingBendingProcessNew" loCatId="process" qsTypeId="urn:microsoft.com/office/officeart/2005/8/quickstyle/simple5" qsCatId="simple" csTypeId="urn:microsoft.com/office/officeart/2005/8/colors/colorful1" csCatId="colorful" phldr="1"/>
      <dgm:spPr/>
      <dgm:t>
        <a:bodyPr/>
        <a:lstStyle/>
        <a:p>
          <a:endParaRPr lang="en-US"/>
        </a:p>
      </dgm:t>
    </dgm:pt>
    <dgm:pt modelId="{7EBBCB28-7267-485E-B302-CE25974D8EB4}">
      <dgm:prSet/>
      <dgm:spPr/>
      <dgm:t>
        <a:bodyPr/>
        <a:lstStyle/>
        <a:p>
          <a:r>
            <a:rPr lang="en-US" dirty="0" err="1"/>
            <a:t>Vrouwencirkel</a:t>
          </a:r>
          <a:endParaRPr lang="en-US" dirty="0"/>
        </a:p>
      </dgm:t>
    </dgm:pt>
    <dgm:pt modelId="{878D2813-C2E7-4FBA-8FC0-A2EF1EBE4CA5}" type="parTrans" cxnId="{0A0CFDFC-5126-435F-B371-DFA374CDDB06}">
      <dgm:prSet/>
      <dgm:spPr/>
      <dgm:t>
        <a:bodyPr/>
        <a:lstStyle/>
        <a:p>
          <a:endParaRPr lang="en-US"/>
        </a:p>
      </dgm:t>
    </dgm:pt>
    <dgm:pt modelId="{95B5B5B1-DEFC-4BC2-9F90-E7A7CC705FA5}" type="sibTrans" cxnId="{0A0CFDFC-5126-435F-B371-DFA374CDDB06}">
      <dgm:prSet/>
      <dgm:spPr/>
      <dgm:t>
        <a:bodyPr/>
        <a:lstStyle/>
        <a:p>
          <a:endParaRPr lang="en-US"/>
        </a:p>
      </dgm:t>
    </dgm:pt>
    <dgm:pt modelId="{1B53AA0A-23BD-4242-937C-CEAD7E0CC5F6}">
      <dgm:prSet/>
      <dgm:spPr/>
      <dgm:t>
        <a:bodyPr/>
        <a:lstStyle/>
        <a:p>
          <a:r>
            <a:rPr lang="nl-NL"/>
            <a:t> Moederwond </a:t>
          </a:r>
          <a:r>
            <a:rPr lang="nl-NL" dirty="0"/>
            <a:t>groep</a:t>
          </a:r>
          <a:endParaRPr lang="en-US" dirty="0"/>
        </a:p>
      </dgm:t>
    </dgm:pt>
    <dgm:pt modelId="{3B1AF718-9EDC-44FC-AEB8-7A6B128F4C9C}" type="parTrans" cxnId="{1B0D691F-4EB5-4D5D-A717-1DFA8F12F867}">
      <dgm:prSet/>
      <dgm:spPr/>
      <dgm:t>
        <a:bodyPr/>
        <a:lstStyle/>
        <a:p>
          <a:endParaRPr lang="nl-NL"/>
        </a:p>
      </dgm:t>
    </dgm:pt>
    <dgm:pt modelId="{0B74BAC3-0D71-49F9-9E0E-5DACDB0382E3}" type="sibTrans" cxnId="{1B0D691F-4EB5-4D5D-A717-1DFA8F12F867}">
      <dgm:prSet/>
      <dgm:spPr/>
      <dgm:t>
        <a:bodyPr/>
        <a:lstStyle/>
        <a:p>
          <a:endParaRPr lang="nl-NL"/>
        </a:p>
      </dgm:t>
    </dgm:pt>
    <dgm:pt modelId="{7EB6598D-AC4F-4358-8ECF-54722A337A54}">
      <dgm:prSet/>
      <dgm:spPr/>
      <dgm:t>
        <a:bodyPr/>
        <a:lstStyle/>
        <a:p>
          <a:r>
            <a:rPr lang="nl-NL" dirty="0"/>
            <a:t>Date-ondersteuningsgroep</a:t>
          </a:r>
          <a:endParaRPr lang="en-US" dirty="0"/>
        </a:p>
      </dgm:t>
    </dgm:pt>
    <dgm:pt modelId="{081A5B31-F6E4-4E5E-973D-8E1D740CEA5F}" type="parTrans" cxnId="{36F7E65A-04B0-4C28-8566-60CD7EE5C32D}">
      <dgm:prSet/>
      <dgm:spPr/>
      <dgm:t>
        <a:bodyPr/>
        <a:lstStyle/>
        <a:p>
          <a:endParaRPr lang="nl-NL"/>
        </a:p>
      </dgm:t>
    </dgm:pt>
    <dgm:pt modelId="{23BB2AC1-5D5C-4844-9881-A2633F2DFB0D}" type="sibTrans" cxnId="{36F7E65A-04B0-4C28-8566-60CD7EE5C32D}">
      <dgm:prSet/>
      <dgm:spPr/>
      <dgm:t>
        <a:bodyPr/>
        <a:lstStyle/>
        <a:p>
          <a:endParaRPr lang="nl-NL"/>
        </a:p>
      </dgm:t>
    </dgm:pt>
    <dgm:pt modelId="{24848C41-0EE0-4AD4-B6BE-10B6D4DBFBED}">
      <dgm:prSet/>
      <dgm:spPr/>
      <dgm:t>
        <a:bodyPr/>
        <a:lstStyle/>
        <a:p>
          <a:r>
            <a:rPr lang="nl-NL" dirty="0"/>
            <a:t>Leven met chronische gezondheidsproblemen</a:t>
          </a:r>
        </a:p>
      </dgm:t>
    </dgm:pt>
    <dgm:pt modelId="{47284FD9-FB08-422E-951F-4AF0C6179893}" type="parTrans" cxnId="{60922CF6-F4A1-4870-BC56-6E4AB95A77E3}">
      <dgm:prSet/>
      <dgm:spPr/>
    </dgm:pt>
    <dgm:pt modelId="{0A6AFCCD-DBE4-4AA1-B629-8AB3E9B5E730}" type="sibTrans" cxnId="{60922CF6-F4A1-4870-BC56-6E4AB95A77E3}">
      <dgm:prSet/>
      <dgm:spPr/>
      <dgm:t>
        <a:bodyPr/>
        <a:lstStyle/>
        <a:p>
          <a:endParaRPr lang="nl-NL"/>
        </a:p>
      </dgm:t>
    </dgm:pt>
    <dgm:pt modelId="{E0121B23-4B7C-4EB4-A7F4-EC496B3CE0FE}" type="pres">
      <dgm:prSet presAssocID="{FAF8FF63-6195-44B9-BD8F-65D4FDB30EC7}" presName="Name0" presStyleCnt="0">
        <dgm:presLayoutVars>
          <dgm:dir/>
          <dgm:resizeHandles val="exact"/>
        </dgm:presLayoutVars>
      </dgm:prSet>
      <dgm:spPr/>
    </dgm:pt>
    <dgm:pt modelId="{CE9BA207-8AC9-45F5-82BA-48499E4AE2B7}" type="pres">
      <dgm:prSet presAssocID="{7EBBCB28-7267-485E-B302-CE25974D8EB4}" presName="node" presStyleLbl="node1" presStyleIdx="0" presStyleCnt="4">
        <dgm:presLayoutVars>
          <dgm:bulletEnabled val="1"/>
        </dgm:presLayoutVars>
      </dgm:prSet>
      <dgm:spPr/>
    </dgm:pt>
    <dgm:pt modelId="{19C9F898-46FD-4FC5-ACAE-5EC385071986}" type="pres">
      <dgm:prSet presAssocID="{95B5B5B1-DEFC-4BC2-9F90-E7A7CC705FA5}" presName="sibTrans" presStyleLbl="sibTrans1D1" presStyleIdx="0" presStyleCnt="3"/>
      <dgm:spPr/>
    </dgm:pt>
    <dgm:pt modelId="{1D7EC814-BBED-450B-B4FC-67FF9D5E2CD1}" type="pres">
      <dgm:prSet presAssocID="{95B5B5B1-DEFC-4BC2-9F90-E7A7CC705FA5}" presName="connectorText" presStyleLbl="sibTrans1D1" presStyleIdx="0" presStyleCnt="3"/>
      <dgm:spPr/>
    </dgm:pt>
    <dgm:pt modelId="{389C044D-29DC-4AC4-9BE8-10A1F898D384}" type="pres">
      <dgm:prSet presAssocID="{1B53AA0A-23BD-4242-937C-CEAD7E0CC5F6}" presName="node" presStyleLbl="node1" presStyleIdx="1" presStyleCnt="4">
        <dgm:presLayoutVars>
          <dgm:bulletEnabled val="1"/>
        </dgm:presLayoutVars>
      </dgm:prSet>
      <dgm:spPr/>
    </dgm:pt>
    <dgm:pt modelId="{47278051-88A4-47B7-A7CC-47E72CB82C64}" type="pres">
      <dgm:prSet presAssocID="{0B74BAC3-0D71-49F9-9E0E-5DACDB0382E3}" presName="sibTrans" presStyleLbl="sibTrans1D1" presStyleIdx="1" presStyleCnt="3"/>
      <dgm:spPr/>
    </dgm:pt>
    <dgm:pt modelId="{C16ECBFC-17B4-41BE-BDD0-D3D534E745B6}" type="pres">
      <dgm:prSet presAssocID="{0B74BAC3-0D71-49F9-9E0E-5DACDB0382E3}" presName="connectorText" presStyleLbl="sibTrans1D1" presStyleIdx="1" presStyleCnt="3"/>
      <dgm:spPr/>
    </dgm:pt>
    <dgm:pt modelId="{F51BB2B3-9675-4373-B63E-FAD1262E4008}" type="pres">
      <dgm:prSet presAssocID="{7EB6598D-AC4F-4358-8ECF-54722A337A54}" presName="node" presStyleLbl="node1" presStyleIdx="2" presStyleCnt="4">
        <dgm:presLayoutVars>
          <dgm:bulletEnabled val="1"/>
        </dgm:presLayoutVars>
      </dgm:prSet>
      <dgm:spPr/>
    </dgm:pt>
    <dgm:pt modelId="{EFB93120-4EA6-465D-A1D4-24E4DC2ABC7F}" type="pres">
      <dgm:prSet presAssocID="{23BB2AC1-5D5C-4844-9881-A2633F2DFB0D}" presName="sibTrans" presStyleLbl="sibTrans1D1" presStyleIdx="2" presStyleCnt="3"/>
      <dgm:spPr/>
    </dgm:pt>
    <dgm:pt modelId="{7816B04A-AD36-4F1D-B3E8-872C3346D677}" type="pres">
      <dgm:prSet presAssocID="{23BB2AC1-5D5C-4844-9881-A2633F2DFB0D}" presName="connectorText" presStyleLbl="sibTrans1D1" presStyleIdx="2" presStyleCnt="3"/>
      <dgm:spPr/>
    </dgm:pt>
    <dgm:pt modelId="{124B6D82-840D-402F-9BA0-9C27079F2A42}" type="pres">
      <dgm:prSet presAssocID="{24848C41-0EE0-4AD4-B6BE-10B6D4DBFBED}" presName="node" presStyleLbl="node1" presStyleIdx="3" presStyleCnt="4">
        <dgm:presLayoutVars>
          <dgm:bulletEnabled val="1"/>
        </dgm:presLayoutVars>
      </dgm:prSet>
      <dgm:spPr/>
    </dgm:pt>
  </dgm:ptLst>
  <dgm:cxnLst>
    <dgm:cxn modelId="{1B0D691F-4EB5-4D5D-A717-1DFA8F12F867}" srcId="{FAF8FF63-6195-44B9-BD8F-65D4FDB30EC7}" destId="{1B53AA0A-23BD-4242-937C-CEAD7E0CC5F6}" srcOrd="1" destOrd="0" parTransId="{3B1AF718-9EDC-44FC-AEB8-7A6B128F4C9C}" sibTransId="{0B74BAC3-0D71-49F9-9E0E-5DACDB0382E3}"/>
    <dgm:cxn modelId="{C50E8E31-72CE-4578-9965-CE45CB985041}" type="presOf" srcId="{0B74BAC3-0D71-49F9-9E0E-5DACDB0382E3}" destId="{47278051-88A4-47B7-A7CC-47E72CB82C64}" srcOrd="0" destOrd="0" presId="urn:microsoft.com/office/officeart/2016/7/layout/RepeatingBendingProcessNew"/>
    <dgm:cxn modelId="{5AF21649-B340-401C-BFBD-D64FD1ADAB07}" type="presOf" srcId="{23BB2AC1-5D5C-4844-9881-A2633F2DFB0D}" destId="{EFB93120-4EA6-465D-A1D4-24E4DC2ABC7F}" srcOrd="0" destOrd="0" presId="urn:microsoft.com/office/officeart/2016/7/layout/RepeatingBendingProcessNew"/>
    <dgm:cxn modelId="{2E042549-6A77-4A7D-AFEC-073912091A9E}" type="presOf" srcId="{1B53AA0A-23BD-4242-937C-CEAD7E0CC5F6}" destId="{389C044D-29DC-4AC4-9BE8-10A1F898D384}" srcOrd="0" destOrd="0" presId="urn:microsoft.com/office/officeart/2016/7/layout/RepeatingBendingProcessNew"/>
    <dgm:cxn modelId="{2BE9F374-A577-421F-87B1-D3B256FF0336}" type="presOf" srcId="{7EB6598D-AC4F-4358-8ECF-54722A337A54}" destId="{F51BB2B3-9675-4373-B63E-FAD1262E4008}" srcOrd="0" destOrd="0" presId="urn:microsoft.com/office/officeart/2016/7/layout/RepeatingBendingProcessNew"/>
    <dgm:cxn modelId="{AD893875-5D09-41BF-B37C-A7A13FB2B25F}" type="presOf" srcId="{FAF8FF63-6195-44B9-BD8F-65D4FDB30EC7}" destId="{E0121B23-4B7C-4EB4-A7F4-EC496B3CE0FE}" srcOrd="0" destOrd="0" presId="urn:microsoft.com/office/officeart/2016/7/layout/RepeatingBendingProcessNew"/>
    <dgm:cxn modelId="{36F7E65A-04B0-4C28-8566-60CD7EE5C32D}" srcId="{FAF8FF63-6195-44B9-BD8F-65D4FDB30EC7}" destId="{7EB6598D-AC4F-4358-8ECF-54722A337A54}" srcOrd="2" destOrd="0" parTransId="{081A5B31-F6E4-4E5E-973D-8E1D740CEA5F}" sibTransId="{23BB2AC1-5D5C-4844-9881-A2633F2DFB0D}"/>
    <dgm:cxn modelId="{A1E8C97C-3E12-4473-8667-E46013CD0ED9}" type="presOf" srcId="{7EBBCB28-7267-485E-B302-CE25974D8EB4}" destId="{CE9BA207-8AC9-45F5-82BA-48499E4AE2B7}" srcOrd="0" destOrd="0" presId="urn:microsoft.com/office/officeart/2016/7/layout/RepeatingBendingProcessNew"/>
    <dgm:cxn modelId="{30589792-918B-456D-8666-FB14F5994DB6}" type="presOf" srcId="{95B5B5B1-DEFC-4BC2-9F90-E7A7CC705FA5}" destId="{19C9F898-46FD-4FC5-ACAE-5EC385071986}" srcOrd="0" destOrd="0" presId="urn:microsoft.com/office/officeart/2016/7/layout/RepeatingBendingProcessNew"/>
    <dgm:cxn modelId="{57FAF993-35F4-473A-A2EE-C7B210357988}" type="presOf" srcId="{24848C41-0EE0-4AD4-B6BE-10B6D4DBFBED}" destId="{124B6D82-840D-402F-9BA0-9C27079F2A42}" srcOrd="0" destOrd="0" presId="urn:microsoft.com/office/officeart/2016/7/layout/RepeatingBendingProcessNew"/>
    <dgm:cxn modelId="{3FBAF0AF-6642-46E9-A6B5-59354C4F0BDA}" type="presOf" srcId="{95B5B5B1-DEFC-4BC2-9F90-E7A7CC705FA5}" destId="{1D7EC814-BBED-450B-B4FC-67FF9D5E2CD1}" srcOrd="1" destOrd="0" presId="urn:microsoft.com/office/officeart/2016/7/layout/RepeatingBendingProcessNew"/>
    <dgm:cxn modelId="{F95ACCDA-6F1B-4C8F-BD24-A94D9946075B}" type="presOf" srcId="{0B74BAC3-0D71-49F9-9E0E-5DACDB0382E3}" destId="{C16ECBFC-17B4-41BE-BDD0-D3D534E745B6}" srcOrd="1" destOrd="0" presId="urn:microsoft.com/office/officeart/2016/7/layout/RepeatingBendingProcessNew"/>
    <dgm:cxn modelId="{60922CF6-F4A1-4870-BC56-6E4AB95A77E3}" srcId="{FAF8FF63-6195-44B9-BD8F-65D4FDB30EC7}" destId="{24848C41-0EE0-4AD4-B6BE-10B6D4DBFBED}" srcOrd="3" destOrd="0" parTransId="{47284FD9-FB08-422E-951F-4AF0C6179893}" sibTransId="{0A6AFCCD-DBE4-4AA1-B629-8AB3E9B5E730}"/>
    <dgm:cxn modelId="{8F3DE3F7-7826-4743-A48A-2CB08D33650A}" type="presOf" srcId="{23BB2AC1-5D5C-4844-9881-A2633F2DFB0D}" destId="{7816B04A-AD36-4F1D-B3E8-872C3346D677}" srcOrd="1" destOrd="0" presId="urn:microsoft.com/office/officeart/2016/7/layout/RepeatingBendingProcessNew"/>
    <dgm:cxn modelId="{0A0CFDFC-5126-435F-B371-DFA374CDDB06}" srcId="{FAF8FF63-6195-44B9-BD8F-65D4FDB30EC7}" destId="{7EBBCB28-7267-485E-B302-CE25974D8EB4}" srcOrd="0" destOrd="0" parTransId="{878D2813-C2E7-4FBA-8FC0-A2EF1EBE4CA5}" sibTransId="{95B5B5B1-DEFC-4BC2-9F90-E7A7CC705FA5}"/>
    <dgm:cxn modelId="{AD9E3B85-7CD7-45A8-9352-35AC6039FF85}" type="presParOf" srcId="{E0121B23-4B7C-4EB4-A7F4-EC496B3CE0FE}" destId="{CE9BA207-8AC9-45F5-82BA-48499E4AE2B7}" srcOrd="0" destOrd="0" presId="urn:microsoft.com/office/officeart/2016/7/layout/RepeatingBendingProcessNew"/>
    <dgm:cxn modelId="{46FEB340-803A-4A35-B094-0F06E1321F0B}" type="presParOf" srcId="{E0121B23-4B7C-4EB4-A7F4-EC496B3CE0FE}" destId="{19C9F898-46FD-4FC5-ACAE-5EC385071986}" srcOrd="1" destOrd="0" presId="urn:microsoft.com/office/officeart/2016/7/layout/RepeatingBendingProcessNew"/>
    <dgm:cxn modelId="{E3533FF2-96F9-496D-A7CA-A8AF22A3A419}" type="presParOf" srcId="{19C9F898-46FD-4FC5-ACAE-5EC385071986}" destId="{1D7EC814-BBED-450B-B4FC-67FF9D5E2CD1}" srcOrd="0" destOrd="0" presId="urn:microsoft.com/office/officeart/2016/7/layout/RepeatingBendingProcessNew"/>
    <dgm:cxn modelId="{67CE99C7-C5F9-4FA1-89AB-6C8EFBAB7211}" type="presParOf" srcId="{E0121B23-4B7C-4EB4-A7F4-EC496B3CE0FE}" destId="{389C044D-29DC-4AC4-9BE8-10A1F898D384}" srcOrd="2" destOrd="0" presId="urn:microsoft.com/office/officeart/2016/7/layout/RepeatingBendingProcessNew"/>
    <dgm:cxn modelId="{A6681D89-211B-46B3-8FA6-70004791DDF6}" type="presParOf" srcId="{E0121B23-4B7C-4EB4-A7F4-EC496B3CE0FE}" destId="{47278051-88A4-47B7-A7CC-47E72CB82C64}" srcOrd="3" destOrd="0" presId="urn:microsoft.com/office/officeart/2016/7/layout/RepeatingBendingProcessNew"/>
    <dgm:cxn modelId="{0F43938A-1914-48FD-A2D7-5501AEAB81B8}" type="presParOf" srcId="{47278051-88A4-47B7-A7CC-47E72CB82C64}" destId="{C16ECBFC-17B4-41BE-BDD0-D3D534E745B6}" srcOrd="0" destOrd="0" presId="urn:microsoft.com/office/officeart/2016/7/layout/RepeatingBendingProcessNew"/>
    <dgm:cxn modelId="{0F3A11F4-0F6A-4CCE-96A4-8FC779BB31A2}" type="presParOf" srcId="{E0121B23-4B7C-4EB4-A7F4-EC496B3CE0FE}" destId="{F51BB2B3-9675-4373-B63E-FAD1262E4008}" srcOrd="4" destOrd="0" presId="urn:microsoft.com/office/officeart/2016/7/layout/RepeatingBendingProcessNew"/>
    <dgm:cxn modelId="{E5A74E9A-895D-48C4-A974-7742F806D3D0}" type="presParOf" srcId="{E0121B23-4B7C-4EB4-A7F4-EC496B3CE0FE}" destId="{EFB93120-4EA6-465D-A1D4-24E4DC2ABC7F}" srcOrd="5" destOrd="0" presId="urn:microsoft.com/office/officeart/2016/7/layout/RepeatingBendingProcessNew"/>
    <dgm:cxn modelId="{5FFA2824-0234-4D25-860F-7BFAC9B300AE}" type="presParOf" srcId="{EFB93120-4EA6-465D-A1D4-24E4DC2ABC7F}" destId="{7816B04A-AD36-4F1D-B3E8-872C3346D677}" srcOrd="0" destOrd="0" presId="urn:microsoft.com/office/officeart/2016/7/layout/RepeatingBendingProcessNew"/>
    <dgm:cxn modelId="{069ED4D0-7FD8-4D29-B5C7-8C70BA48A9AC}" type="presParOf" srcId="{E0121B23-4B7C-4EB4-A7F4-EC496B3CE0FE}" destId="{124B6D82-840D-402F-9BA0-9C27079F2A42}"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24562D-023D-4073-9BBD-22DF21D8739A}">
      <dsp:nvSpPr>
        <dsp:cNvPr id="0" name=""/>
        <dsp:cNvSpPr/>
      </dsp:nvSpPr>
      <dsp:spPr>
        <a:xfrm>
          <a:off x="0" y="39687"/>
          <a:ext cx="3286125" cy="1971675"/>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Intakegesprek, waarin de basis wordt gelegd voor de casusconceptualisatie en het behandelplan. (simpel gezegd; hoe zit jij in elkaar, wat wil je veranderen en hoe ga je dat aanpakken?)</a:t>
          </a:r>
          <a:endParaRPr lang="en-US" sz="1800" kern="1200" dirty="0"/>
        </a:p>
      </dsp:txBody>
      <dsp:txXfrm>
        <a:off x="0" y="39687"/>
        <a:ext cx="3286125" cy="1971675"/>
      </dsp:txXfrm>
    </dsp:sp>
    <dsp:sp modelId="{764F2EE0-1073-49EB-9BAE-BDFED1A94BC4}">
      <dsp:nvSpPr>
        <dsp:cNvPr id="0" name=""/>
        <dsp:cNvSpPr/>
      </dsp:nvSpPr>
      <dsp:spPr>
        <a:xfrm>
          <a:off x="3614737" y="39687"/>
          <a:ext cx="3286125" cy="1971675"/>
        </a:xfrm>
        <a:prstGeom prst="rect">
          <a:avLst/>
        </a:prstGeom>
        <a:solidFill>
          <a:schemeClr val="accent5">
            <a:hueOff val="-3038037"/>
            <a:satOff val="-207"/>
            <a:lumOff val="49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Deelname aan (een deel van) de basisworkshops en/of de gespecialiseerde workshops</a:t>
          </a:r>
          <a:endParaRPr lang="en-US" sz="1800" kern="1200" dirty="0"/>
        </a:p>
      </dsp:txBody>
      <dsp:txXfrm>
        <a:off x="3614737" y="39687"/>
        <a:ext cx="3286125" cy="1971675"/>
      </dsp:txXfrm>
    </dsp:sp>
    <dsp:sp modelId="{0C9A164F-B087-4F02-A136-80EE2E4F0321}">
      <dsp:nvSpPr>
        <dsp:cNvPr id="0" name=""/>
        <dsp:cNvSpPr/>
      </dsp:nvSpPr>
      <dsp:spPr>
        <a:xfrm>
          <a:off x="7229475" y="39687"/>
          <a:ext cx="3286125" cy="1971675"/>
        </a:xfrm>
        <a:prstGeom prst="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Maximaal acht individuele gesprekken</a:t>
          </a:r>
          <a:endParaRPr lang="en-US" sz="1800" kern="1200" dirty="0"/>
        </a:p>
      </dsp:txBody>
      <dsp:txXfrm>
        <a:off x="7229475" y="39687"/>
        <a:ext cx="3286125" cy="1971675"/>
      </dsp:txXfrm>
    </dsp:sp>
    <dsp:sp modelId="{075ACB63-96B7-4102-A546-0DDD08AB4A2A}">
      <dsp:nvSpPr>
        <dsp:cNvPr id="0" name=""/>
        <dsp:cNvSpPr/>
      </dsp:nvSpPr>
      <dsp:spPr>
        <a:xfrm>
          <a:off x="1807368" y="2339975"/>
          <a:ext cx="3286125" cy="1971675"/>
        </a:xfrm>
        <a:prstGeom prst="rect">
          <a:avLst/>
        </a:prstGeom>
        <a:solidFill>
          <a:schemeClr val="accent5">
            <a:hueOff val="-9114112"/>
            <a:satOff val="-620"/>
            <a:lumOff val="147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a:t>Indien nodig partner-relatietherapie, tussen de vier en acht gesprekken.</a:t>
          </a:r>
          <a:endParaRPr lang="en-US" sz="1800" kern="1200"/>
        </a:p>
      </dsp:txBody>
      <dsp:txXfrm>
        <a:off x="1807368" y="2339975"/>
        <a:ext cx="3286125" cy="1971675"/>
      </dsp:txXfrm>
    </dsp:sp>
    <dsp:sp modelId="{40A80171-804D-47D3-AE79-BC4698B2849E}">
      <dsp:nvSpPr>
        <dsp:cNvPr id="0" name=""/>
        <dsp:cNvSpPr/>
      </dsp:nvSpPr>
      <dsp:spPr>
        <a:xfrm>
          <a:off x="5422106" y="2339975"/>
          <a:ext cx="3286125" cy="1971675"/>
        </a:xfrm>
        <a:prstGeom prst="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Keuze voor een of meerdere ondersteunende </a:t>
          </a:r>
          <a:r>
            <a:rPr lang="nl-NL" sz="1800" kern="1200" dirty="0" err="1"/>
            <a:t>e-health</a:t>
          </a:r>
          <a:r>
            <a:rPr lang="nl-NL" sz="1800" kern="1200" dirty="0"/>
            <a:t>- programma’s van therapieland. </a:t>
          </a:r>
          <a:endParaRPr lang="en-US" sz="1800" kern="1200" dirty="0"/>
        </a:p>
      </dsp:txBody>
      <dsp:txXfrm>
        <a:off x="5422106" y="2339975"/>
        <a:ext cx="3286125" cy="197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A3A0C2-7122-49BA-8322-ED1D95C445A7}">
      <dsp:nvSpPr>
        <dsp:cNvPr id="0" name=""/>
        <dsp:cNvSpPr/>
      </dsp:nvSpPr>
      <dsp:spPr>
        <a:xfrm>
          <a:off x="4547987" y="1108157"/>
          <a:ext cx="1419625" cy="1419799"/>
        </a:xfrm>
        <a:prstGeom prst="ellipse">
          <a:avLst/>
        </a:prstGeom>
        <a:solidFill>
          <a:schemeClr val="accent5">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1AA6AE8-C9B4-40F1-9772-8E57259B0DC0}">
      <dsp:nvSpPr>
        <dsp:cNvPr id="0" name=""/>
        <dsp:cNvSpPr/>
      </dsp:nvSpPr>
      <dsp:spPr>
        <a:xfrm>
          <a:off x="4444472" y="0"/>
          <a:ext cx="1626654" cy="87050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br>
            <a:rPr lang="nl-NL" sz="1700" kern="1200" dirty="0"/>
          </a:br>
          <a:r>
            <a:rPr lang="nl-NL" sz="1700" kern="1200" dirty="0"/>
            <a:t>Stel je niet zo aan</a:t>
          </a:r>
        </a:p>
      </dsp:txBody>
      <dsp:txXfrm>
        <a:off x="4444472" y="0"/>
        <a:ext cx="1626654" cy="870508"/>
      </dsp:txXfrm>
    </dsp:sp>
    <dsp:sp modelId="{864381AD-29BD-4808-9869-4719FA6BE790}">
      <dsp:nvSpPr>
        <dsp:cNvPr id="0" name=""/>
        <dsp:cNvSpPr/>
      </dsp:nvSpPr>
      <dsp:spPr>
        <a:xfrm>
          <a:off x="4964410" y="1308374"/>
          <a:ext cx="1419625" cy="1419799"/>
        </a:xfrm>
        <a:prstGeom prst="ellipse">
          <a:avLst/>
        </a:prstGeom>
        <a:solidFill>
          <a:schemeClr val="accent5">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671FD2B8-6389-42EF-9F80-74DB9CDFA748}">
      <dsp:nvSpPr>
        <dsp:cNvPr id="0" name=""/>
        <dsp:cNvSpPr/>
      </dsp:nvSpPr>
      <dsp:spPr>
        <a:xfrm>
          <a:off x="6559123" y="826983"/>
          <a:ext cx="1537927" cy="95755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nl-NL" sz="1700" kern="1200"/>
            <a:t>Je moet niet zo gevoelig zijn</a:t>
          </a:r>
        </a:p>
      </dsp:txBody>
      <dsp:txXfrm>
        <a:off x="6559123" y="826983"/>
        <a:ext cx="1537927" cy="957559"/>
      </dsp:txXfrm>
    </dsp:sp>
    <dsp:sp modelId="{73375B6E-E00F-454A-BADC-A2373A00F9C2}">
      <dsp:nvSpPr>
        <dsp:cNvPr id="0" name=""/>
        <dsp:cNvSpPr/>
      </dsp:nvSpPr>
      <dsp:spPr>
        <a:xfrm>
          <a:off x="5066742" y="1758863"/>
          <a:ext cx="1419625" cy="1419799"/>
        </a:xfrm>
        <a:prstGeom prst="ellipse">
          <a:avLst/>
        </a:prstGeom>
        <a:solidFill>
          <a:schemeClr val="accent5">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2ECAABF-9D97-45D8-9618-FCF4317612C0}">
      <dsp:nvSpPr>
        <dsp:cNvPr id="0" name=""/>
        <dsp:cNvSpPr/>
      </dsp:nvSpPr>
      <dsp:spPr>
        <a:xfrm>
          <a:off x="6707001" y="2045695"/>
          <a:ext cx="1508352" cy="102284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nl-NL" sz="1700" kern="1200"/>
            <a:t>Je maakt altijd een drama van alles</a:t>
          </a:r>
        </a:p>
      </dsp:txBody>
      <dsp:txXfrm>
        <a:off x="6707001" y="2045695"/>
        <a:ext cx="1508352" cy="1022847"/>
      </dsp:txXfrm>
    </dsp:sp>
    <dsp:sp modelId="{45204DDB-C39F-43C3-892E-40AC005A5541}">
      <dsp:nvSpPr>
        <dsp:cNvPr id="0" name=""/>
        <dsp:cNvSpPr/>
      </dsp:nvSpPr>
      <dsp:spPr>
        <a:xfrm>
          <a:off x="4778676" y="2120124"/>
          <a:ext cx="1419625" cy="1419799"/>
        </a:xfrm>
        <a:prstGeom prst="ellipse">
          <a:avLst/>
        </a:prstGeom>
        <a:solidFill>
          <a:schemeClr val="accent5">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3A4340F3-CF7D-4051-B32D-2430259735F1}">
      <dsp:nvSpPr>
        <dsp:cNvPr id="0" name=""/>
        <dsp:cNvSpPr/>
      </dsp:nvSpPr>
      <dsp:spPr>
        <a:xfrm>
          <a:off x="6056339" y="3416747"/>
          <a:ext cx="1626654" cy="93579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nl-NL" sz="1700" kern="1200"/>
            <a:t>Waar maak je je druk om</a:t>
          </a:r>
        </a:p>
      </dsp:txBody>
      <dsp:txXfrm>
        <a:off x="6056339" y="3416747"/>
        <a:ext cx="1626654" cy="935796"/>
      </dsp:txXfrm>
    </dsp:sp>
    <dsp:sp modelId="{C8BF0303-0940-4D0A-B6F0-E93CFA038B8F}">
      <dsp:nvSpPr>
        <dsp:cNvPr id="0" name=""/>
        <dsp:cNvSpPr/>
      </dsp:nvSpPr>
      <dsp:spPr>
        <a:xfrm>
          <a:off x="4317297" y="2120124"/>
          <a:ext cx="1419625" cy="1419799"/>
        </a:xfrm>
        <a:prstGeom prst="ellipse">
          <a:avLst/>
        </a:prstGeom>
        <a:solidFill>
          <a:schemeClr val="accent5">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63FCDE65-1A84-4980-AB57-4DDF59A1AB28}">
      <dsp:nvSpPr>
        <dsp:cNvPr id="0" name=""/>
        <dsp:cNvSpPr/>
      </dsp:nvSpPr>
      <dsp:spPr>
        <a:xfrm>
          <a:off x="2832606" y="3416747"/>
          <a:ext cx="1626654" cy="93579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nl-NL" sz="1700" kern="1200"/>
            <a:t>Doe maar gewoon, dan doe je al gek genoeg</a:t>
          </a:r>
        </a:p>
      </dsp:txBody>
      <dsp:txXfrm>
        <a:off x="2832606" y="3416747"/>
        <a:ext cx="1626654" cy="935796"/>
      </dsp:txXfrm>
    </dsp:sp>
    <dsp:sp modelId="{9E85A0BB-DA68-4B9C-AAC7-04B2B4449AE5}">
      <dsp:nvSpPr>
        <dsp:cNvPr id="0" name=""/>
        <dsp:cNvSpPr/>
      </dsp:nvSpPr>
      <dsp:spPr>
        <a:xfrm>
          <a:off x="4029232" y="1758863"/>
          <a:ext cx="1419625" cy="1419799"/>
        </a:xfrm>
        <a:prstGeom prst="ellipse">
          <a:avLst/>
        </a:prstGeom>
        <a:solidFill>
          <a:schemeClr val="accent5">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2A72FDB-FF09-4E9F-81F1-FBF0F53137D0}">
      <dsp:nvSpPr>
        <dsp:cNvPr id="0" name=""/>
        <dsp:cNvSpPr/>
      </dsp:nvSpPr>
      <dsp:spPr>
        <a:xfrm>
          <a:off x="2300246" y="2045695"/>
          <a:ext cx="1508352" cy="102284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nl-NL" sz="1700" kern="1200"/>
            <a:t>Opstaan en doorlopen</a:t>
          </a:r>
        </a:p>
      </dsp:txBody>
      <dsp:txXfrm>
        <a:off x="2300246" y="2045695"/>
        <a:ext cx="1508352" cy="1022847"/>
      </dsp:txXfrm>
    </dsp:sp>
    <dsp:sp modelId="{26634D20-67C3-4B2D-9B4A-37E19415DA6D}">
      <dsp:nvSpPr>
        <dsp:cNvPr id="0" name=""/>
        <dsp:cNvSpPr/>
      </dsp:nvSpPr>
      <dsp:spPr>
        <a:xfrm>
          <a:off x="4131563" y="1308374"/>
          <a:ext cx="1419625" cy="1419799"/>
        </a:xfrm>
        <a:prstGeom prst="ellipse">
          <a:avLst/>
        </a:prstGeom>
        <a:solidFill>
          <a:schemeClr val="accent5">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6D3147C-07A2-416E-B31A-F805CE76223A}">
      <dsp:nvSpPr>
        <dsp:cNvPr id="0" name=""/>
        <dsp:cNvSpPr/>
      </dsp:nvSpPr>
      <dsp:spPr>
        <a:xfrm>
          <a:off x="2418548" y="826983"/>
          <a:ext cx="1537927" cy="95755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nl-NL" sz="1700" kern="1200"/>
            <a:t>Kijk daar, een kat</a:t>
          </a:r>
        </a:p>
      </dsp:txBody>
      <dsp:txXfrm>
        <a:off x="2418548" y="826983"/>
        <a:ext cx="1537927" cy="9575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3E23C7-475D-4E50-95CC-DF8B17A93E35}">
      <dsp:nvSpPr>
        <dsp:cNvPr id="0" name=""/>
        <dsp:cNvSpPr/>
      </dsp:nvSpPr>
      <dsp:spPr>
        <a:xfrm>
          <a:off x="5797179" y="96521"/>
          <a:ext cx="1540371" cy="1540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l-NL" sz="1300" kern="1200" dirty="0"/>
            <a:t>Je doorbreekt patronen alleen als je er elke dag actief mee aan de slag gaat</a:t>
          </a:r>
          <a:endParaRPr lang="en-US" sz="1300" kern="1200" dirty="0"/>
        </a:p>
      </dsp:txBody>
      <dsp:txXfrm>
        <a:off x="5797179" y="96521"/>
        <a:ext cx="1540371" cy="1540371"/>
      </dsp:txXfrm>
    </dsp:sp>
    <dsp:sp modelId="{222148B7-1CE1-4A04-A054-37EDDEBAC951}">
      <dsp:nvSpPr>
        <dsp:cNvPr id="0" name=""/>
        <dsp:cNvSpPr/>
      </dsp:nvSpPr>
      <dsp:spPr>
        <a:xfrm>
          <a:off x="3080392" y="-1135"/>
          <a:ext cx="4354815" cy="4354815"/>
        </a:xfrm>
        <a:prstGeom prst="circularArrow">
          <a:avLst>
            <a:gd name="adj1" fmla="val 6897"/>
            <a:gd name="adj2" fmla="val 464988"/>
            <a:gd name="adj3" fmla="val 550948"/>
            <a:gd name="adj4" fmla="val 20584065"/>
            <a:gd name="adj5" fmla="val 8047"/>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FB4160-D9C8-4D25-B67F-51BDB56F2EA2}">
      <dsp:nvSpPr>
        <dsp:cNvPr id="0" name=""/>
        <dsp:cNvSpPr/>
      </dsp:nvSpPr>
      <dsp:spPr>
        <a:xfrm>
          <a:off x="5797179" y="2715651"/>
          <a:ext cx="1540371" cy="1540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l-NL" sz="1300" kern="1200"/>
            <a:t>En alle hulpmiddelen in zet</a:t>
          </a:r>
          <a:endParaRPr lang="en-US" sz="1300" kern="1200"/>
        </a:p>
      </dsp:txBody>
      <dsp:txXfrm>
        <a:off x="5797179" y="2715651"/>
        <a:ext cx="1540371" cy="1540371"/>
      </dsp:txXfrm>
    </dsp:sp>
    <dsp:sp modelId="{6CD00BD1-A859-4215-8982-DFE78B7D13EF}">
      <dsp:nvSpPr>
        <dsp:cNvPr id="0" name=""/>
        <dsp:cNvSpPr/>
      </dsp:nvSpPr>
      <dsp:spPr>
        <a:xfrm>
          <a:off x="3080392" y="-1135"/>
          <a:ext cx="4354815" cy="4354815"/>
        </a:xfrm>
        <a:prstGeom prst="circularArrow">
          <a:avLst>
            <a:gd name="adj1" fmla="val 6897"/>
            <a:gd name="adj2" fmla="val 464988"/>
            <a:gd name="adj3" fmla="val 5950948"/>
            <a:gd name="adj4" fmla="val 4384065"/>
            <a:gd name="adj5" fmla="val 8047"/>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AD7564-4DAE-4A30-87D3-1B0E4B291D5B}">
      <dsp:nvSpPr>
        <dsp:cNvPr id="0" name=""/>
        <dsp:cNvSpPr/>
      </dsp:nvSpPr>
      <dsp:spPr>
        <a:xfrm>
          <a:off x="3178049" y="2715651"/>
          <a:ext cx="1540371" cy="1540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l-NL" sz="1300" kern="1200"/>
            <a:t>En ja, dan komt er ook tegenstand, intern of extern. (‘vroeger was je zo’n aardige vrouw’) waar je mee om te gaan hebt.</a:t>
          </a:r>
          <a:endParaRPr lang="en-US" sz="1300" kern="1200"/>
        </a:p>
      </dsp:txBody>
      <dsp:txXfrm>
        <a:off x="3178049" y="2715651"/>
        <a:ext cx="1540371" cy="1540371"/>
      </dsp:txXfrm>
    </dsp:sp>
    <dsp:sp modelId="{80C80A35-26A9-4CAA-B072-83AB28DFCA3D}">
      <dsp:nvSpPr>
        <dsp:cNvPr id="0" name=""/>
        <dsp:cNvSpPr/>
      </dsp:nvSpPr>
      <dsp:spPr>
        <a:xfrm>
          <a:off x="3080392" y="-1135"/>
          <a:ext cx="4354815" cy="4354815"/>
        </a:xfrm>
        <a:prstGeom prst="circularArrow">
          <a:avLst>
            <a:gd name="adj1" fmla="val 6897"/>
            <a:gd name="adj2" fmla="val 464988"/>
            <a:gd name="adj3" fmla="val 11350948"/>
            <a:gd name="adj4" fmla="val 9784065"/>
            <a:gd name="adj5" fmla="val 8047"/>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77CAE2-243B-499C-A86C-3CF3B86CCE50}">
      <dsp:nvSpPr>
        <dsp:cNvPr id="0" name=""/>
        <dsp:cNvSpPr/>
      </dsp:nvSpPr>
      <dsp:spPr>
        <a:xfrm>
          <a:off x="3178049" y="96521"/>
          <a:ext cx="1540371" cy="1540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l-NL" sz="1300" kern="1200"/>
            <a:t>En je oog op je doelen en je waarden gericht houdt.</a:t>
          </a:r>
          <a:endParaRPr lang="en-US" sz="1300" kern="1200"/>
        </a:p>
      </dsp:txBody>
      <dsp:txXfrm>
        <a:off x="3178049" y="96521"/>
        <a:ext cx="1540371" cy="1540371"/>
      </dsp:txXfrm>
    </dsp:sp>
    <dsp:sp modelId="{9FB55374-9FED-4E94-A092-F19BF92DF263}">
      <dsp:nvSpPr>
        <dsp:cNvPr id="0" name=""/>
        <dsp:cNvSpPr/>
      </dsp:nvSpPr>
      <dsp:spPr>
        <a:xfrm>
          <a:off x="3080392" y="-1135"/>
          <a:ext cx="4354815" cy="4354815"/>
        </a:xfrm>
        <a:prstGeom prst="circularArrow">
          <a:avLst>
            <a:gd name="adj1" fmla="val 6897"/>
            <a:gd name="adj2" fmla="val 464988"/>
            <a:gd name="adj3" fmla="val 16750948"/>
            <a:gd name="adj4" fmla="val 15184065"/>
            <a:gd name="adj5" fmla="val 8047"/>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AA34E5-16EF-4EFB-B718-61C8D0BBA792}">
      <dsp:nvSpPr>
        <dsp:cNvPr id="0" name=""/>
        <dsp:cNvSpPr/>
      </dsp:nvSpPr>
      <dsp:spPr>
        <a:xfrm>
          <a:off x="0" y="39687"/>
          <a:ext cx="3286125" cy="197167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a:t>Je innerlijk landschap leren kennen; Je innerlijke kind, je innerlijke criticus</a:t>
          </a:r>
          <a:endParaRPr lang="en-US" sz="2100" kern="1200"/>
        </a:p>
      </dsp:txBody>
      <dsp:txXfrm>
        <a:off x="0" y="39687"/>
        <a:ext cx="3286125" cy="1971675"/>
      </dsp:txXfrm>
    </dsp:sp>
    <dsp:sp modelId="{0C883D33-51EB-4D4D-A344-DF9DBC58B522}">
      <dsp:nvSpPr>
        <dsp:cNvPr id="0" name=""/>
        <dsp:cNvSpPr/>
      </dsp:nvSpPr>
      <dsp:spPr>
        <a:xfrm>
          <a:off x="3614737" y="39687"/>
          <a:ext cx="3286125" cy="197167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dirty="0"/>
            <a:t>Je (onbewuste) negatieve overtuigingen in beeld brengen en je negatieve overtuigingen leren omzetten in positieve overtuigingen</a:t>
          </a:r>
          <a:endParaRPr lang="en-US" sz="2100" kern="1200" dirty="0"/>
        </a:p>
      </dsp:txBody>
      <dsp:txXfrm>
        <a:off x="3614737" y="39687"/>
        <a:ext cx="3286125" cy="1971675"/>
      </dsp:txXfrm>
    </dsp:sp>
    <dsp:sp modelId="{1C602E01-497E-4D82-8B69-D036A3E13642}">
      <dsp:nvSpPr>
        <dsp:cNvPr id="0" name=""/>
        <dsp:cNvSpPr/>
      </dsp:nvSpPr>
      <dsp:spPr>
        <a:xfrm>
          <a:off x="7229475" y="39687"/>
          <a:ext cx="3286125" cy="197167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dirty="0"/>
            <a:t>De invloed van je familiesysteem leren kennen en jezelf alsnog de gemiste boodschappen geven..</a:t>
          </a:r>
          <a:endParaRPr lang="en-US" sz="2100" kern="1200" dirty="0"/>
        </a:p>
      </dsp:txBody>
      <dsp:txXfrm>
        <a:off x="7229475" y="39687"/>
        <a:ext cx="3286125" cy="1971675"/>
      </dsp:txXfrm>
    </dsp:sp>
    <dsp:sp modelId="{40678A7C-AF9F-46B9-B364-D56EA73EF231}">
      <dsp:nvSpPr>
        <dsp:cNvPr id="0" name=""/>
        <dsp:cNvSpPr/>
      </dsp:nvSpPr>
      <dsp:spPr>
        <a:xfrm>
          <a:off x="1807368" y="2339975"/>
          <a:ext cx="3286125" cy="197167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a:t>Je lichaamsbewustzijn versterken, beter leren lezen wat je lichaam je vertelt en daarop leren handelen</a:t>
          </a:r>
          <a:endParaRPr lang="en-US" sz="2100" kern="1200"/>
        </a:p>
      </dsp:txBody>
      <dsp:txXfrm>
        <a:off x="1807368" y="2339975"/>
        <a:ext cx="3286125" cy="1971675"/>
      </dsp:txXfrm>
    </dsp:sp>
    <dsp:sp modelId="{0C15A8EF-6377-4855-AFAF-D94F77D8440C}">
      <dsp:nvSpPr>
        <dsp:cNvPr id="0" name=""/>
        <dsp:cNvSpPr/>
      </dsp:nvSpPr>
      <dsp:spPr>
        <a:xfrm>
          <a:off x="5422106" y="2339975"/>
          <a:ext cx="3286125" cy="197167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dirty="0"/>
            <a:t>Je eigen casus schrijven met je eigen waarden en doelen</a:t>
          </a:r>
          <a:endParaRPr lang="en-US" sz="2100" kern="1200" dirty="0"/>
        </a:p>
      </dsp:txBody>
      <dsp:txXfrm>
        <a:off x="5422106" y="2339975"/>
        <a:ext cx="3286125" cy="19716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9F898-46FD-4FC5-ACAE-5EC385071986}">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912848"/>
        <a:ext cx="34897" cy="6979"/>
      </dsp:txXfrm>
    </dsp:sp>
    <dsp:sp modelId="{CE9BA207-8AC9-45F5-82BA-48499E4AE2B7}">
      <dsp:nvSpPr>
        <dsp:cNvPr id="0" name=""/>
        <dsp:cNvSpPr/>
      </dsp:nvSpPr>
      <dsp:spPr>
        <a:xfrm>
          <a:off x="8061" y="5979"/>
          <a:ext cx="3034531" cy="18207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nl-NL" sz="2100" kern="1200" dirty="0"/>
            <a:t>De samenhang tussen lichaam en geest: je zenuwstelsel begrijpen en er mee samenwerken</a:t>
          </a:r>
          <a:endParaRPr lang="en-US" sz="2100" kern="1200" dirty="0"/>
        </a:p>
      </dsp:txBody>
      <dsp:txXfrm>
        <a:off x="8061" y="5979"/>
        <a:ext cx="3034531" cy="1820718"/>
      </dsp:txXfrm>
    </dsp:sp>
    <dsp:sp modelId="{47278051-88A4-47B7-A7CC-47E72CB82C64}">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7089488" y="912848"/>
        <a:ext cx="34897" cy="6979"/>
      </dsp:txXfrm>
    </dsp:sp>
    <dsp:sp modelId="{389C044D-29DC-4AC4-9BE8-10A1F898D384}">
      <dsp:nvSpPr>
        <dsp:cNvPr id="0" name=""/>
        <dsp:cNvSpPr/>
      </dsp:nvSpPr>
      <dsp:spPr>
        <a:xfrm>
          <a:off x="3740534" y="5979"/>
          <a:ext cx="3034531" cy="182071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nl-NL" sz="2100" kern="1200" dirty="0" err="1"/>
            <a:t>Tapping</a:t>
          </a:r>
          <a:r>
            <a:rPr lang="nl-NL" sz="2100" kern="1200" dirty="0"/>
            <a:t>, ook wel bekend als EFT, </a:t>
          </a:r>
          <a:r>
            <a:rPr lang="nl-NL" sz="2100" kern="1200" dirty="0" err="1"/>
            <a:t>Emotional</a:t>
          </a:r>
          <a:r>
            <a:rPr lang="nl-NL" sz="2100" kern="1200" dirty="0"/>
            <a:t> </a:t>
          </a:r>
          <a:r>
            <a:rPr lang="nl-NL" sz="2100" kern="1200" dirty="0" err="1"/>
            <a:t>Freedom</a:t>
          </a:r>
          <a:r>
            <a:rPr lang="nl-NL" sz="2100" kern="1200" dirty="0"/>
            <a:t> </a:t>
          </a:r>
          <a:r>
            <a:rPr lang="nl-NL" sz="2100" kern="1200" dirty="0" err="1"/>
            <a:t>Techniques</a:t>
          </a:r>
          <a:r>
            <a:rPr lang="nl-NL" sz="2100" kern="1200" dirty="0"/>
            <a:t> </a:t>
          </a:r>
          <a:endParaRPr lang="en-US" sz="2100" kern="1200" dirty="0"/>
        </a:p>
      </dsp:txBody>
      <dsp:txXfrm>
        <a:off x="3740534" y="5979"/>
        <a:ext cx="3034531" cy="1820718"/>
      </dsp:txXfrm>
    </dsp:sp>
    <dsp:sp modelId="{EFB93120-4EA6-465D-A1D4-24E4DC2ABC7F}">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5070362" y="2155079"/>
        <a:ext cx="374875" cy="6979"/>
      </dsp:txXfrm>
    </dsp:sp>
    <dsp:sp modelId="{F51BB2B3-9675-4373-B63E-FAD1262E4008}">
      <dsp:nvSpPr>
        <dsp:cNvPr id="0" name=""/>
        <dsp:cNvSpPr/>
      </dsp:nvSpPr>
      <dsp:spPr>
        <a:xfrm>
          <a:off x="7473007" y="5979"/>
          <a:ext cx="3034531" cy="182071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nl-NL" sz="2100" kern="1200" dirty="0" err="1"/>
            <a:t>Focusing</a:t>
          </a:r>
          <a:r>
            <a:rPr lang="nl-NL" sz="2100" kern="1200" dirty="0"/>
            <a:t>, Groter worden dan het probleem </a:t>
          </a:r>
          <a:endParaRPr lang="en-US" sz="2100" kern="1200" dirty="0"/>
        </a:p>
      </dsp:txBody>
      <dsp:txXfrm>
        <a:off x="7473007" y="5979"/>
        <a:ext cx="3034531" cy="1820718"/>
      </dsp:txXfrm>
    </dsp:sp>
    <dsp:sp modelId="{D6A8FCE5-FBB6-4DE6-9AF1-A5688F982BB6}">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3357014" y="3431509"/>
        <a:ext cx="34897" cy="6979"/>
      </dsp:txXfrm>
    </dsp:sp>
    <dsp:sp modelId="{124B6D82-840D-402F-9BA0-9C27079F2A42}">
      <dsp:nvSpPr>
        <dsp:cNvPr id="0" name=""/>
        <dsp:cNvSpPr/>
      </dsp:nvSpPr>
      <dsp:spPr>
        <a:xfrm>
          <a:off x="8061" y="2524640"/>
          <a:ext cx="3034531" cy="182071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nl-NL" sz="2100" kern="1200" dirty="0"/>
            <a:t>Familie-opstellingen</a:t>
          </a:r>
        </a:p>
      </dsp:txBody>
      <dsp:txXfrm>
        <a:off x="8061" y="2524640"/>
        <a:ext cx="3034531" cy="1820718"/>
      </dsp:txXfrm>
    </dsp:sp>
    <dsp:sp modelId="{30CE03D3-2102-4283-93FB-97B589847DAB}">
      <dsp:nvSpPr>
        <dsp:cNvPr id="0" name=""/>
        <dsp:cNvSpPr/>
      </dsp:nvSpPr>
      <dsp:spPr>
        <a:xfrm>
          <a:off x="6773265" y="3389279"/>
          <a:ext cx="667342" cy="91440"/>
        </a:xfrm>
        <a:custGeom>
          <a:avLst/>
          <a:gdLst/>
          <a:ahLst/>
          <a:cxnLst/>
          <a:rect l="0" t="0" r="0" b="0"/>
          <a:pathLst>
            <a:path>
              <a:moveTo>
                <a:pt x="0" y="45720"/>
              </a:moveTo>
              <a:lnTo>
                <a:pt x="667342" y="45720"/>
              </a:lnTo>
            </a:path>
          </a:pathLst>
        </a:custGeom>
        <a:noFill/>
        <a:ln w="1270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7089488" y="3431509"/>
        <a:ext cx="34897" cy="6979"/>
      </dsp:txXfrm>
    </dsp:sp>
    <dsp:sp modelId="{2BB69D17-ACB2-4F2A-BF7E-08F2A4CEE330}">
      <dsp:nvSpPr>
        <dsp:cNvPr id="0" name=""/>
        <dsp:cNvSpPr/>
      </dsp:nvSpPr>
      <dsp:spPr>
        <a:xfrm>
          <a:off x="3740534" y="2524640"/>
          <a:ext cx="3034531" cy="1820718"/>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en-US" sz="2100" kern="1200" dirty="0"/>
            <a:t>Mindfulness en </a:t>
          </a:r>
          <a:r>
            <a:rPr lang="en-US" sz="2100" kern="1200" dirty="0" err="1"/>
            <a:t>compassie</a:t>
          </a:r>
          <a:r>
            <a:rPr lang="en-US" sz="2100" kern="1200" dirty="0"/>
            <a:t> </a:t>
          </a:r>
        </a:p>
      </dsp:txBody>
      <dsp:txXfrm>
        <a:off x="3740534" y="2524640"/>
        <a:ext cx="3034531" cy="1820718"/>
      </dsp:txXfrm>
    </dsp:sp>
    <dsp:sp modelId="{C8116C0C-F639-411B-A222-E84A71648113}">
      <dsp:nvSpPr>
        <dsp:cNvPr id="0" name=""/>
        <dsp:cNvSpPr/>
      </dsp:nvSpPr>
      <dsp:spPr>
        <a:xfrm>
          <a:off x="7473007" y="2524640"/>
          <a:ext cx="3034531" cy="18207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nl-NL" sz="2100" kern="1200" dirty="0"/>
            <a:t>Leren samenwerken met je innerlijke criticus </a:t>
          </a:r>
          <a:endParaRPr lang="en-US" sz="2100" kern="1200" dirty="0"/>
        </a:p>
      </dsp:txBody>
      <dsp:txXfrm>
        <a:off x="7473007" y="2524640"/>
        <a:ext cx="3034531" cy="18207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09AEC-8919-4E74-9ACE-C7C220ED3341}">
      <dsp:nvSpPr>
        <dsp:cNvPr id="0" name=""/>
        <dsp:cNvSpPr/>
      </dsp:nvSpPr>
      <dsp:spPr>
        <a:xfrm>
          <a:off x="3080" y="587032"/>
          <a:ext cx="2444055" cy="146643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nl-NL" sz="2300" kern="1200"/>
            <a:t>Bij elke workshop hoort een werkboek. </a:t>
          </a:r>
          <a:endParaRPr lang="en-US" sz="2300" kern="1200"/>
        </a:p>
      </dsp:txBody>
      <dsp:txXfrm>
        <a:off x="3080" y="587032"/>
        <a:ext cx="2444055" cy="1466433"/>
      </dsp:txXfrm>
    </dsp:sp>
    <dsp:sp modelId="{2CE78CC6-A835-4FBE-B207-929A68C64096}">
      <dsp:nvSpPr>
        <dsp:cNvPr id="0" name=""/>
        <dsp:cNvSpPr/>
      </dsp:nvSpPr>
      <dsp:spPr>
        <a:xfrm>
          <a:off x="2691541" y="587032"/>
          <a:ext cx="2444055" cy="146643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nl-NL" sz="2300" kern="1200"/>
            <a:t>Kleine groepen, 4 tot 6 deelnemers</a:t>
          </a:r>
          <a:endParaRPr lang="en-US" sz="2300" kern="1200"/>
        </a:p>
      </dsp:txBody>
      <dsp:txXfrm>
        <a:off x="2691541" y="587032"/>
        <a:ext cx="2444055" cy="1466433"/>
      </dsp:txXfrm>
    </dsp:sp>
    <dsp:sp modelId="{0CAEFE1F-53DF-4F19-AC21-1F5D914F57FB}">
      <dsp:nvSpPr>
        <dsp:cNvPr id="0" name=""/>
        <dsp:cNvSpPr/>
      </dsp:nvSpPr>
      <dsp:spPr>
        <a:xfrm>
          <a:off x="5380002" y="587032"/>
          <a:ext cx="2444055" cy="146643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nl-NL" sz="2300" kern="1200"/>
            <a:t>Een audio-opname van de oefeningen</a:t>
          </a:r>
          <a:endParaRPr lang="en-US" sz="2300" kern="1200"/>
        </a:p>
      </dsp:txBody>
      <dsp:txXfrm>
        <a:off x="5380002" y="587032"/>
        <a:ext cx="2444055" cy="1466433"/>
      </dsp:txXfrm>
    </dsp:sp>
    <dsp:sp modelId="{C0C3A8CD-3A04-4B70-8068-0CB46EB00309}">
      <dsp:nvSpPr>
        <dsp:cNvPr id="0" name=""/>
        <dsp:cNvSpPr/>
      </dsp:nvSpPr>
      <dsp:spPr>
        <a:xfrm>
          <a:off x="8068463" y="587032"/>
          <a:ext cx="2444055" cy="146643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nl-NL" sz="2300" kern="1200"/>
            <a:t>Op termijn zijn de workshops online terug te kijken</a:t>
          </a:r>
          <a:endParaRPr lang="en-US" sz="2300" kern="1200"/>
        </a:p>
      </dsp:txBody>
      <dsp:txXfrm>
        <a:off x="8068463" y="587032"/>
        <a:ext cx="2444055" cy="1466433"/>
      </dsp:txXfrm>
    </dsp:sp>
    <dsp:sp modelId="{ED7D384F-6322-42EA-9CE5-750CABBCA22B}">
      <dsp:nvSpPr>
        <dsp:cNvPr id="0" name=""/>
        <dsp:cNvSpPr/>
      </dsp:nvSpPr>
      <dsp:spPr>
        <a:xfrm>
          <a:off x="1347311" y="2297871"/>
          <a:ext cx="2444055" cy="146643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nl-NL" sz="2300" kern="1200"/>
            <a:t>Gewerkt wordt met de meest moderne body-mind technieken</a:t>
          </a:r>
          <a:endParaRPr lang="en-US" sz="2300" kern="1200"/>
        </a:p>
      </dsp:txBody>
      <dsp:txXfrm>
        <a:off x="1347311" y="2297871"/>
        <a:ext cx="2444055" cy="1466433"/>
      </dsp:txXfrm>
    </dsp:sp>
    <dsp:sp modelId="{44128EB2-D764-4CB2-B7EE-B54E18613748}">
      <dsp:nvSpPr>
        <dsp:cNvPr id="0" name=""/>
        <dsp:cNvSpPr/>
      </dsp:nvSpPr>
      <dsp:spPr>
        <a:xfrm>
          <a:off x="4035772" y="2297871"/>
          <a:ext cx="2444055" cy="146643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nl-NL" sz="2300" kern="1200"/>
            <a:t>Op maat gemaakt voor elke deelnemer</a:t>
          </a:r>
          <a:endParaRPr lang="en-US" sz="2300" kern="1200"/>
        </a:p>
      </dsp:txBody>
      <dsp:txXfrm>
        <a:off x="4035772" y="2297871"/>
        <a:ext cx="2444055" cy="1466433"/>
      </dsp:txXfrm>
    </dsp:sp>
    <dsp:sp modelId="{C5477852-E3C7-4BA0-A6A5-05986B38013B}">
      <dsp:nvSpPr>
        <dsp:cNvPr id="0" name=""/>
        <dsp:cNvSpPr/>
      </dsp:nvSpPr>
      <dsp:spPr>
        <a:xfrm>
          <a:off x="6724233" y="2297871"/>
          <a:ext cx="2444055" cy="146643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nl-NL" sz="2300" kern="1200"/>
            <a:t>De workshops mogen gratis herhaald worden</a:t>
          </a:r>
          <a:endParaRPr lang="en-US" sz="2300" kern="1200"/>
        </a:p>
      </dsp:txBody>
      <dsp:txXfrm>
        <a:off x="6724233" y="2297871"/>
        <a:ext cx="2444055" cy="14664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9F898-46FD-4FC5-ACAE-5EC385071986}">
      <dsp:nvSpPr>
        <dsp:cNvPr id="0" name=""/>
        <dsp:cNvSpPr/>
      </dsp:nvSpPr>
      <dsp:spPr>
        <a:xfrm>
          <a:off x="4906438" y="868487"/>
          <a:ext cx="668523" cy="91440"/>
        </a:xfrm>
        <a:custGeom>
          <a:avLst/>
          <a:gdLst/>
          <a:ahLst/>
          <a:cxnLst/>
          <a:rect l="0" t="0" r="0" b="0"/>
          <a:pathLst>
            <a:path>
              <a:moveTo>
                <a:pt x="0" y="45720"/>
              </a:moveTo>
              <a:lnTo>
                <a:pt x="668523"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3221" y="910712"/>
        <a:ext cx="34956" cy="6991"/>
      </dsp:txXfrm>
    </dsp:sp>
    <dsp:sp modelId="{CE9BA207-8AC9-45F5-82BA-48499E4AE2B7}">
      <dsp:nvSpPr>
        <dsp:cNvPr id="0" name=""/>
        <dsp:cNvSpPr/>
      </dsp:nvSpPr>
      <dsp:spPr>
        <a:xfrm>
          <a:off x="1868572" y="2308"/>
          <a:ext cx="3039665" cy="182379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933450">
            <a:lnSpc>
              <a:spcPct val="90000"/>
            </a:lnSpc>
            <a:spcBef>
              <a:spcPct val="0"/>
            </a:spcBef>
            <a:spcAft>
              <a:spcPct val="35000"/>
            </a:spcAft>
            <a:buNone/>
          </a:pPr>
          <a:r>
            <a:rPr lang="en-US" sz="2100" kern="1200" dirty="0" err="1"/>
            <a:t>Vrouwencirkel</a:t>
          </a:r>
          <a:endParaRPr lang="en-US" sz="2100" kern="1200" dirty="0"/>
        </a:p>
      </dsp:txBody>
      <dsp:txXfrm>
        <a:off x="1868572" y="2308"/>
        <a:ext cx="3039665" cy="1823799"/>
      </dsp:txXfrm>
    </dsp:sp>
    <dsp:sp modelId="{47278051-88A4-47B7-A7CC-47E72CB82C64}">
      <dsp:nvSpPr>
        <dsp:cNvPr id="0" name=""/>
        <dsp:cNvSpPr/>
      </dsp:nvSpPr>
      <dsp:spPr>
        <a:xfrm>
          <a:off x="3388405" y="1824307"/>
          <a:ext cx="3738788" cy="668523"/>
        </a:xfrm>
        <a:custGeom>
          <a:avLst/>
          <a:gdLst/>
          <a:ahLst/>
          <a:cxnLst/>
          <a:rect l="0" t="0" r="0" b="0"/>
          <a:pathLst>
            <a:path>
              <a:moveTo>
                <a:pt x="3738788" y="0"/>
              </a:moveTo>
              <a:lnTo>
                <a:pt x="3738788" y="351361"/>
              </a:lnTo>
              <a:lnTo>
                <a:pt x="0" y="351361"/>
              </a:lnTo>
              <a:lnTo>
                <a:pt x="0" y="668523"/>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5162710" y="2155073"/>
        <a:ext cx="190179" cy="6991"/>
      </dsp:txXfrm>
    </dsp:sp>
    <dsp:sp modelId="{389C044D-29DC-4AC4-9BE8-10A1F898D384}">
      <dsp:nvSpPr>
        <dsp:cNvPr id="0" name=""/>
        <dsp:cNvSpPr/>
      </dsp:nvSpPr>
      <dsp:spPr>
        <a:xfrm>
          <a:off x="5607361" y="2308"/>
          <a:ext cx="3039665" cy="182379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933450">
            <a:lnSpc>
              <a:spcPct val="90000"/>
            </a:lnSpc>
            <a:spcBef>
              <a:spcPct val="0"/>
            </a:spcBef>
            <a:spcAft>
              <a:spcPct val="35000"/>
            </a:spcAft>
            <a:buNone/>
          </a:pPr>
          <a:r>
            <a:rPr lang="nl-NL" sz="2100" kern="1200"/>
            <a:t> Moederwond </a:t>
          </a:r>
          <a:r>
            <a:rPr lang="nl-NL" sz="2100" kern="1200" dirty="0"/>
            <a:t>groep</a:t>
          </a:r>
          <a:endParaRPr lang="en-US" sz="2100" kern="1200" dirty="0"/>
        </a:p>
      </dsp:txBody>
      <dsp:txXfrm>
        <a:off x="5607361" y="2308"/>
        <a:ext cx="3039665" cy="1823799"/>
      </dsp:txXfrm>
    </dsp:sp>
    <dsp:sp modelId="{EFB93120-4EA6-465D-A1D4-24E4DC2ABC7F}">
      <dsp:nvSpPr>
        <dsp:cNvPr id="0" name=""/>
        <dsp:cNvSpPr/>
      </dsp:nvSpPr>
      <dsp:spPr>
        <a:xfrm>
          <a:off x="4906438" y="3391410"/>
          <a:ext cx="668523" cy="91440"/>
        </a:xfrm>
        <a:custGeom>
          <a:avLst/>
          <a:gdLst/>
          <a:ahLst/>
          <a:cxnLst/>
          <a:rect l="0" t="0" r="0" b="0"/>
          <a:pathLst>
            <a:path>
              <a:moveTo>
                <a:pt x="0" y="45720"/>
              </a:moveTo>
              <a:lnTo>
                <a:pt x="668523" y="45720"/>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5223221" y="3433634"/>
        <a:ext cx="34956" cy="6991"/>
      </dsp:txXfrm>
    </dsp:sp>
    <dsp:sp modelId="{F51BB2B3-9675-4373-B63E-FAD1262E4008}">
      <dsp:nvSpPr>
        <dsp:cNvPr id="0" name=""/>
        <dsp:cNvSpPr/>
      </dsp:nvSpPr>
      <dsp:spPr>
        <a:xfrm>
          <a:off x="1868572" y="2525230"/>
          <a:ext cx="3039665" cy="182379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933450">
            <a:lnSpc>
              <a:spcPct val="90000"/>
            </a:lnSpc>
            <a:spcBef>
              <a:spcPct val="0"/>
            </a:spcBef>
            <a:spcAft>
              <a:spcPct val="35000"/>
            </a:spcAft>
            <a:buNone/>
          </a:pPr>
          <a:r>
            <a:rPr lang="nl-NL" sz="2100" kern="1200" dirty="0"/>
            <a:t>Date-ondersteuningsgroep</a:t>
          </a:r>
          <a:endParaRPr lang="en-US" sz="2100" kern="1200" dirty="0"/>
        </a:p>
      </dsp:txBody>
      <dsp:txXfrm>
        <a:off x="1868572" y="2525230"/>
        <a:ext cx="3039665" cy="1823799"/>
      </dsp:txXfrm>
    </dsp:sp>
    <dsp:sp modelId="{124B6D82-840D-402F-9BA0-9C27079F2A42}">
      <dsp:nvSpPr>
        <dsp:cNvPr id="0" name=""/>
        <dsp:cNvSpPr/>
      </dsp:nvSpPr>
      <dsp:spPr>
        <a:xfrm>
          <a:off x="5607361" y="2525230"/>
          <a:ext cx="3039665" cy="182379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933450">
            <a:lnSpc>
              <a:spcPct val="90000"/>
            </a:lnSpc>
            <a:spcBef>
              <a:spcPct val="0"/>
            </a:spcBef>
            <a:spcAft>
              <a:spcPct val="35000"/>
            </a:spcAft>
            <a:buNone/>
          </a:pPr>
          <a:r>
            <a:rPr lang="nl-NL" sz="2100" kern="1200" dirty="0"/>
            <a:t>Leven met chronische gezondheidsproblemen</a:t>
          </a:r>
        </a:p>
      </dsp:txBody>
      <dsp:txXfrm>
        <a:off x="5607361" y="2525230"/>
        <a:ext cx="3039665" cy="18237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4370F88D-A2C6-4525-A9B7-AD89B2BEC1D2}" type="datetimeFigureOut">
              <a:rPr lang="nl-NL" smtClean="0"/>
              <a:t>19-2-2026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B872C05-E005-4873-9730-E8F655B2B81A}" type="slidenum">
              <a:rPr lang="nl-NL" smtClean="0"/>
              <a:t>‹nr.›</a:t>
            </a:fld>
            <a:endParaRPr lang="nl-NL"/>
          </a:p>
        </p:txBody>
      </p:sp>
    </p:spTree>
    <p:extLst>
      <p:ext uri="{BB962C8B-B14F-4D97-AF65-F5344CB8AC3E}">
        <p14:creationId xmlns:p14="http://schemas.microsoft.com/office/powerpoint/2010/main" val="3158480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370F88D-A2C6-4525-A9B7-AD89B2BEC1D2}" type="datetimeFigureOut">
              <a:rPr lang="nl-NL" smtClean="0"/>
              <a:t>19-2-2026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B872C05-E005-4873-9730-E8F655B2B81A}" type="slidenum">
              <a:rPr lang="nl-NL" smtClean="0"/>
              <a:t>‹nr.›</a:t>
            </a:fld>
            <a:endParaRPr lang="nl-NL"/>
          </a:p>
        </p:txBody>
      </p:sp>
    </p:spTree>
    <p:extLst>
      <p:ext uri="{BB962C8B-B14F-4D97-AF65-F5344CB8AC3E}">
        <p14:creationId xmlns:p14="http://schemas.microsoft.com/office/powerpoint/2010/main" val="1140529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370F88D-A2C6-4525-A9B7-AD89B2BEC1D2}" type="datetimeFigureOut">
              <a:rPr lang="nl-NL" smtClean="0"/>
              <a:t>19-2-2026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B872C05-E005-4873-9730-E8F655B2B81A}" type="slidenum">
              <a:rPr lang="nl-NL" smtClean="0"/>
              <a:t>‹nr.›</a:t>
            </a:fld>
            <a:endParaRPr lang="nl-NL"/>
          </a:p>
        </p:txBody>
      </p:sp>
    </p:spTree>
    <p:extLst>
      <p:ext uri="{BB962C8B-B14F-4D97-AF65-F5344CB8AC3E}">
        <p14:creationId xmlns:p14="http://schemas.microsoft.com/office/powerpoint/2010/main" val="2404278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370F88D-A2C6-4525-A9B7-AD89B2BEC1D2}" type="datetimeFigureOut">
              <a:rPr lang="nl-NL" smtClean="0"/>
              <a:t>19-2-2026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B872C05-E005-4873-9730-E8F655B2B81A}" type="slidenum">
              <a:rPr lang="nl-NL" smtClean="0"/>
              <a:t>‹nr.›</a:t>
            </a:fld>
            <a:endParaRPr lang="nl-NL"/>
          </a:p>
        </p:txBody>
      </p:sp>
    </p:spTree>
    <p:extLst>
      <p:ext uri="{BB962C8B-B14F-4D97-AF65-F5344CB8AC3E}">
        <p14:creationId xmlns:p14="http://schemas.microsoft.com/office/powerpoint/2010/main" val="1682210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370F88D-A2C6-4525-A9B7-AD89B2BEC1D2}" type="datetimeFigureOut">
              <a:rPr lang="nl-NL" smtClean="0"/>
              <a:t>19-2-2026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B872C05-E005-4873-9730-E8F655B2B81A}" type="slidenum">
              <a:rPr lang="nl-NL" smtClean="0"/>
              <a:t>‹nr.›</a:t>
            </a:fld>
            <a:endParaRPr lang="nl-NL"/>
          </a:p>
        </p:txBody>
      </p:sp>
    </p:spTree>
    <p:extLst>
      <p:ext uri="{BB962C8B-B14F-4D97-AF65-F5344CB8AC3E}">
        <p14:creationId xmlns:p14="http://schemas.microsoft.com/office/powerpoint/2010/main" val="3604443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370F88D-A2C6-4525-A9B7-AD89B2BEC1D2}" type="datetimeFigureOut">
              <a:rPr lang="nl-NL" smtClean="0"/>
              <a:t>19-2-2026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B872C05-E005-4873-9730-E8F655B2B81A}" type="slidenum">
              <a:rPr lang="nl-NL" smtClean="0"/>
              <a:t>‹nr.›</a:t>
            </a:fld>
            <a:endParaRPr lang="nl-NL"/>
          </a:p>
        </p:txBody>
      </p:sp>
    </p:spTree>
    <p:extLst>
      <p:ext uri="{BB962C8B-B14F-4D97-AF65-F5344CB8AC3E}">
        <p14:creationId xmlns:p14="http://schemas.microsoft.com/office/powerpoint/2010/main" val="61139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370F88D-A2C6-4525-A9B7-AD89B2BEC1D2}" type="datetimeFigureOut">
              <a:rPr lang="nl-NL" smtClean="0"/>
              <a:t>19-2-2026</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AB872C05-E005-4873-9730-E8F655B2B81A}" type="slidenum">
              <a:rPr lang="nl-NL" smtClean="0"/>
              <a:t>‹nr.›</a:t>
            </a:fld>
            <a:endParaRPr lang="nl-NL"/>
          </a:p>
        </p:txBody>
      </p:sp>
    </p:spTree>
    <p:extLst>
      <p:ext uri="{BB962C8B-B14F-4D97-AF65-F5344CB8AC3E}">
        <p14:creationId xmlns:p14="http://schemas.microsoft.com/office/powerpoint/2010/main" val="2464702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4370F88D-A2C6-4525-A9B7-AD89B2BEC1D2}" type="datetimeFigureOut">
              <a:rPr lang="nl-NL" smtClean="0"/>
              <a:t>19-2-2026</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AB872C05-E005-4873-9730-E8F655B2B81A}" type="slidenum">
              <a:rPr lang="nl-NL" smtClean="0"/>
              <a:t>‹nr.›</a:t>
            </a:fld>
            <a:endParaRPr lang="nl-NL"/>
          </a:p>
        </p:txBody>
      </p:sp>
    </p:spTree>
    <p:extLst>
      <p:ext uri="{BB962C8B-B14F-4D97-AF65-F5344CB8AC3E}">
        <p14:creationId xmlns:p14="http://schemas.microsoft.com/office/powerpoint/2010/main" val="2522181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70F88D-A2C6-4525-A9B7-AD89B2BEC1D2}" type="datetimeFigureOut">
              <a:rPr lang="nl-NL" smtClean="0"/>
              <a:t>19-2-2026</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AB872C05-E005-4873-9730-E8F655B2B81A}" type="slidenum">
              <a:rPr lang="nl-NL" smtClean="0"/>
              <a:t>‹nr.›</a:t>
            </a:fld>
            <a:endParaRPr lang="nl-NL"/>
          </a:p>
        </p:txBody>
      </p:sp>
    </p:spTree>
    <p:extLst>
      <p:ext uri="{BB962C8B-B14F-4D97-AF65-F5344CB8AC3E}">
        <p14:creationId xmlns:p14="http://schemas.microsoft.com/office/powerpoint/2010/main" val="1920421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370F88D-A2C6-4525-A9B7-AD89B2BEC1D2}" type="datetimeFigureOut">
              <a:rPr lang="nl-NL" smtClean="0"/>
              <a:t>19-2-2026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B872C05-E005-4873-9730-E8F655B2B81A}" type="slidenum">
              <a:rPr lang="nl-NL" smtClean="0"/>
              <a:t>‹nr.›</a:t>
            </a:fld>
            <a:endParaRPr lang="nl-NL"/>
          </a:p>
        </p:txBody>
      </p:sp>
    </p:spTree>
    <p:extLst>
      <p:ext uri="{BB962C8B-B14F-4D97-AF65-F5344CB8AC3E}">
        <p14:creationId xmlns:p14="http://schemas.microsoft.com/office/powerpoint/2010/main" val="2729971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370F88D-A2C6-4525-A9B7-AD89B2BEC1D2}" type="datetimeFigureOut">
              <a:rPr lang="nl-NL" smtClean="0"/>
              <a:t>19-2-2026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B872C05-E005-4873-9730-E8F655B2B81A}" type="slidenum">
              <a:rPr lang="nl-NL" smtClean="0"/>
              <a:t>‹nr.›</a:t>
            </a:fld>
            <a:endParaRPr lang="nl-NL"/>
          </a:p>
        </p:txBody>
      </p:sp>
    </p:spTree>
    <p:extLst>
      <p:ext uri="{BB962C8B-B14F-4D97-AF65-F5344CB8AC3E}">
        <p14:creationId xmlns:p14="http://schemas.microsoft.com/office/powerpoint/2010/main" val="588444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370F88D-A2C6-4525-A9B7-AD89B2BEC1D2}" type="datetimeFigureOut">
              <a:rPr lang="nl-NL" smtClean="0"/>
              <a:t>19-2-2026</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B872C05-E005-4873-9730-E8F655B2B81A}" type="slidenum">
              <a:rPr lang="nl-NL" smtClean="0"/>
              <a:t>‹nr.›</a:t>
            </a:fld>
            <a:endParaRPr lang="nl-NL"/>
          </a:p>
        </p:txBody>
      </p:sp>
    </p:spTree>
    <p:extLst>
      <p:ext uri="{BB962C8B-B14F-4D97-AF65-F5344CB8AC3E}">
        <p14:creationId xmlns:p14="http://schemas.microsoft.com/office/powerpoint/2010/main" val="946338551"/>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60D7D7-DDFD-7CD6-55A4-1A422E699264}"/>
              </a:ext>
            </a:extLst>
          </p:cNvPr>
          <p:cNvSpPr>
            <a:spLocks noGrp="1"/>
          </p:cNvSpPr>
          <p:nvPr>
            <p:ph type="ctrTitle"/>
          </p:nvPr>
        </p:nvSpPr>
        <p:spPr>
          <a:xfrm>
            <a:off x="640080" y="325369"/>
            <a:ext cx="4368602" cy="1956841"/>
          </a:xfrm>
        </p:spPr>
        <p:txBody>
          <a:bodyPr vert="horz" lIns="91440" tIns="45720" rIns="91440" bIns="45720" rtlCol="0" anchor="b">
            <a:normAutofit/>
          </a:bodyPr>
          <a:lstStyle/>
          <a:p>
            <a:pPr algn="l"/>
            <a:r>
              <a:rPr lang="en-US" sz="4200"/>
              <a:t>Psychologiepraktijk Buurmans</a:t>
            </a:r>
          </a:p>
        </p:txBody>
      </p:sp>
      <p:sp>
        <p:nvSpPr>
          <p:cNvPr id="3" name="Ondertitel 2">
            <a:extLst>
              <a:ext uri="{FF2B5EF4-FFF2-40B4-BE49-F238E27FC236}">
                <a16:creationId xmlns:a16="http://schemas.microsoft.com/office/drawing/2014/main" id="{6783B5AF-B47C-DE39-A26C-BBF144F67D9A}"/>
              </a:ext>
            </a:extLst>
          </p:cNvPr>
          <p:cNvSpPr>
            <a:spLocks noGrp="1"/>
          </p:cNvSpPr>
          <p:nvPr>
            <p:ph type="subTitle" idx="1"/>
          </p:nvPr>
        </p:nvSpPr>
        <p:spPr>
          <a:xfrm>
            <a:off x="640080" y="2872899"/>
            <a:ext cx="4243589" cy="3320668"/>
          </a:xfrm>
        </p:spPr>
        <p:txBody>
          <a:bodyPr vert="horz" lIns="91440" tIns="45720" rIns="91440" bIns="45720" rtlCol="0">
            <a:normAutofit/>
          </a:bodyPr>
          <a:lstStyle/>
          <a:p>
            <a:pPr indent="-228600" algn="l">
              <a:buFont typeface="Arial" panose="020B0604020202020204" pitchFamily="34" charset="0"/>
              <a:buChar char="•"/>
            </a:pPr>
            <a:r>
              <a:rPr lang="en-US" sz="1500" dirty="0" err="1"/>
              <a:t>Geïnspireerd</a:t>
            </a:r>
            <a:r>
              <a:rPr lang="en-US" sz="1500" dirty="0"/>
              <a:t> op de </a:t>
            </a:r>
            <a:r>
              <a:rPr lang="en-US" sz="1500" dirty="0" err="1"/>
              <a:t>Positieve</a:t>
            </a:r>
            <a:r>
              <a:rPr lang="en-US" sz="1500" dirty="0"/>
              <a:t> Psychologie</a:t>
            </a:r>
          </a:p>
          <a:p>
            <a:pPr indent="-228600" algn="l">
              <a:buFont typeface="Arial" panose="020B0604020202020204" pitchFamily="34" charset="0"/>
              <a:buChar char="•"/>
            </a:pPr>
            <a:r>
              <a:rPr lang="en-US" sz="1500" dirty="0" err="1"/>
              <a:t>Gespecialiseerd</a:t>
            </a:r>
            <a:r>
              <a:rPr lang="en-US" sz="1500" dirty="0"/>
              <a:t> in </a:t>
            </a:r>
            <a:r>
              <a:rPr lang="en-US" sz="1500" dirty="0" err="1"/>
              <a:t>kortdurende</a:t>
            </a:r>
            <a:r>
              <a:rPr lang="en-US" sz="1500" dirty="0"/>
              <a:t> GGZ</a:t>
            </a:r>
          </a:p>
          <a:p>
            <a:pPr indent="-228600" algn="l">
              <a:buFont typeface="Arial" panose="020B0604020202020204" pitchFamily="34" charset="0"/>
              <a:buChar char="•"/>
            </a:pPr>
            <a:r>
              <a:rPr lang="en-US" sz="1500" dirty="0"/>
              <a:t>De </a:t>
            </a:r>
            <a:r>
              <a:rPr lang="en-US" sz="1500" dirty="0" err="1"/>
              <a:t>cliënt</a:t>
            </a:r>
            <a:r>
              <a:rPr lang="en-US" sz="1500" dirty="0"/>
              <a:t> </a:t>
            </a:r>
            <a:r>
              <a:rPr lang="en-US" sz="1500" dirty="0" err="1"/>
              <a:t>wordt</a:t>
            </a:r>
            <a:r>
              <a:rPr lang="en-US" sz="1500" dirty="0"/>
              <a:t> </a:t>
            </a:r>
            <a:r>
              <a:rPr lang="en-US" sz="1500" dirty="0" err="1"/>
              <a:t>zijn</a:t>
            </a:r>
            <a:r>
              <a:rPr lang="en-US" sz="1500" dirty="0"/>
              <a:t> eigen specialist</a:t>
            </a:r>
          </a:p>
          <a:p>
            <a:pPr indent="-228600" algn="l">
              <a:buFont typeface="Arial" panose="020B0604020202020204" pitchFamily="34" charset="0"/>
              <a:buChar char="•"/>
            </a:pPr>
            <a:r>
              <a:rPr lang="en-US" sz="1500" dirty="0" err="1"/>
              <a:t>Combinatie</a:t>
            </a:r>
            <a:r>
              <a:rPr lang="en-US" sz="1500" dirty="0"/>
              <a:t> van </a:t>
            </a:r>
            <a:r>
              <a:rPr lang="en-US" sz="1500" dirty="0" err="1"/>
              <a:t>gesprekken</a:t>
            </a:r>
            <a:r>
              <a:rPr lang="en-US" sz="1500" dirty="0"/>
              <a:t> en workshops</a:t>
            </a:r>
          </a:p>
          <a:p>
            <a:pPr indent="-228600" algn="l">
              <a:buFont typeface="Arial" panose="020B0604020202020204" pitchFamily="34" charset="0"/>
              <a:buChar char="•"/>
            </a:pPr>
            <a:r>
              <a:rPr lang="en-US" sz="1500" dirty="0" err="1"/>
              <a:t>Lichaamsgerichte</a:t>
            </a:r>
            <a:r>
              <a:rPr lang="en-US" sz="1500" dirty="0"/>
              <a:t> psychologie</a:t>
            </a:r>
          </a:p>
          <a:p>
            <a:pPr indent="-228600" algn="l">
              <a:buFont typeface="Arial" panose="020B0604020202020204" pitchFamily="34" charset="0"/>
              <a:buChar char="•"/>
            </a:pPr>
            <a:r>
              <a:rPr lang="en-US" sz="1500" dirty="0" err="1"/>
              <a:t>Ondersteuning</a:t>
            </a:r>
            <a:r>
              <a:rPr lang="en-US" sz="1500" dirty="0"/>
              <a:t> met E-Health</a:t>
            </a:r>
          </a:p>
          <a:p>
            <a:pPr indent="-228600" algn="l">
              <a:buFont typeface="Arial" panose="020B0604020202020204" pitchFamily="34" charset="0"/>
              <a:buChar char="•"/>
            </a:pPr>
            <a:r>
              <a:rPr lang="en-US" sz="1500" dirty="0" err="1"/>
              <a:t>Kortdurende</a:t>
            </a:r>
            <a:r>
              <a:rPr lang="en-US" sz="1500" dirty="0"/>
              <a:t> </a:t>
            </a:r>
            <a:r>
              <a:rPr lang="en-US" sz="1500" dirty="0" err="1"/>
              <a:t>partnerrelatietherapie</a:t>
            </a:r>
            <a:r>
              <a:rPr lang="en-US" sz="1500" dirty="0"/>
              <a:t> </a:t>
            </a:r>
            <a:r>
              <a:rPr lang="en-US" sz="1500" dirty="0" err="1"/>
              <a:t>mogelijk</a:t>
            </a:r>
            <a:endParaRPr lang="en-US" sz="1500" dirty="0"/>
          </a:p>
          <a:p>
            <a:pPr indent="-228600" algn="l">
              <a:buFont typeface="Arial" panose="020B0604020202020204" pitchFamily="34" charset="0"/>
              <a:buChar char="•"/>
            </a:pPr>
            <a:r>
              <a:rPr lang="en-US" sz="1500" dirty="0"/>
              <a:t>EMDR-</a:t>
            </a:r>
            <a:r>
              <a:rPr lang="en-US" sz="1500" dirty="0" err="1"/>
              <a:t>behandeling</a:t>
            </a:r>
            <a:r>
              <a:rPr lang="en-US" sz="1500" dirty="0"/>
              <a:t> </a:t>
            </a:r>
            <a:r>
              <a:rPr lang="en-US" sz="1500" dirty="0" err="1"/>
              <a:t>mogelijk</a:t>
            </a:r>
            <a:endParaRPr lang="en-US" sz="1500" dirty="0"/>
          </a:p>
          <a:p>
            <a:pPr indent="-228600" algn="l">
              <a:buFont typeface="Arial" panose="020B0604020202020204" pitchFamily="34" charset="0"/>
              <a:buChar char="•"/>
            </a:pPr>
            <a:r>
              <a:rPr lang="en-US" sz="1500" dirty="0" err="1"/>
              <a:t>Betrokken</a:t>
            </a:r>
            <a:r>
              <a:rPr lang="en-US" sz="1500" dirty="0"/>
              <a:t>, </a:t>
            </a:r>
            <a:r>
              <a:rPr lang="en-US" sz="1500"/>
              <a:t>analytisch</a:t>
            </a:r>
            <a:r>
              <a:rPr lang="en-US" sz="1500" dirty="0"/>
              <a:t>, </a:t>
            </a:r>
            <a:r>
              <a:rPr lang="en-US" sz="1500" dirty="0" err="1"/>
              <a:t>veel</a:t>
            </a:r>
            <a:r>
              <a:rPr lang="en-US" sz="1500" dirty="0"/>
              <a:t> </a:t>
            </a:r>
            <a:r>
              <a:rPr lang="en-US" sz="1500" dirty="0" err="1"/>
              <a:t>ervaring</a:t>
            </a:r>
            <a:r>
              <a:rPr lang="en-US" sz="1500" dirty="0"/>
              <a:t>, brede      </a:t>
            </a:r>
            <a:r>
              <a:rPr lang="en-US" sz="1500" dirty="0" err="1"/>
              <a:t>deskundigheid</a:t>
            </a:r>
            <a:r>
              <a:rPr lang="en-US" sz="1500" dirty="0"/>
              <a:t>,  </a:t>
            </a:r>
            <a:r>
              <a:rPr lang="en-US" sz="1500" dirty="0" err="1"/>
              <a:t>voortdurende</a:t>
            </a:r>
            <a:r>
              <a:rPr lang="en-US" sz="1500" dirty="0"/>
              <a:t> </a:t>
            </a:r>
            <a:r>
              <a:rPr lang="en-US" sz="1500" dirty="0" err="1"/>
              <a:t>bijlcholing</a:t>
            </a:r>
            <a:endParaRPr lang="en-US" sz="1500" dirty="0"/>
          </a:p>
          <a:p>
            <a:pPr indent="-228600" algn="l">
              <a:buFont typeface="Arial" panose="020B0604020202020204" pitchFamily="34" charset="0"/>
              <a:buChar char="•"/>
            </a:pPr>
            <a:endParaRPr lang="en-US" sz="1500" dirty="0"/>
          </a:p>
          <a:p>
            <a:pPr indent="-228600" algn="l">
              <a:buFont typeface="Arial" panose="020B0604020202020204" pitchFamily="34" charset="0"/>
              <a:buChar char="•"/>
            </a:pPr>
            <a:endParaRPr lang="en-US" sz="1500" dirty="0"/>
          </a:p>
        </p:txBody>
      </p:sp>
      <p:pic>
        <p:nvPicPr>
          <p:cNvPr id="5" name="Afbeelding 4" descr="Afbeelding met persoon, Menselijk gezicht, Modeaccessoire, kleding&#10;&#10;Automatisch gegenereerde beschrijving">
            <a:extLst>
              <a:ext uri="{FF2B5EF4-FFF2-40B4-BE49-F238E27FC236}">
                <a16:creationId xmlns:a16="http://schemas.microsoft.com/office/drawing/2014/main" id="{0524AD23-C13D-B0E0-B3B5-EFD3BEB67BE6}"/>
              </a:ext>
            </a:extLst>
          </p:cNvPr>
          <p:cNvPicPr>
            <a:picLocks noChangeAspect="1"/>
          </p:cNvPicPr>
          <p:nvPr/>
        </p:nvPicPr>
        <p:blipFill>
          <a:blip r:embed="rId2">
            <a:extLst>
              <a:ext uri="{28A0092B-C50C-407E-A947-70E740481C1C}">
                <a14:useLocalDpi xmlns:a14="http://schemas.microsoft.com/office/drawing/2010/main" val="0"/>
              </a:ext>
            </a:extLst>
          </a:blip>
          <a:srcRect t="7913" r="-1" b="25538"/>
          <a:stretch/>
        </p:blipFill>
        <p:spPr>
          <a:xfrm>
            <a:off x="4886740"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211855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942AE9-AEF7-2F53-5BA7-8B4E1EB2D86E}"/>
              </a:ext>
            </a:extLst>
          </p:cNvPr>
          <p:cNvPicPr>
            <a:picLocks noChangeAspect="1"/>
          </p:cNvPicPr>
          <p:nvPr/>
        </p:nvPicPr>
        <p:blipFill>
          <a:blip r:embed="rId2">
            <a:duotone>
              <a:schemeClr val="bg2">
                <a:shade val="45000"/>
                <a:satMod val="135000"/>
              </a:schemeClr>
              <a:prstClr val="white"/>
            </a:duotone>
          </a:blip>
          <a:srcRect t="14773" r="9091"/>
          <a:stretch>
            <a:fillRect/>
          </a:stretch>
        </p:blipFill>
        <p:spPr>
          <a:xfrm>
            <a:off x="20" y="10"/>
            <a:ext cx="12191980" cy="6857990"/>
          </a:xfrm>
          <a:prstGeom prst="rect">
            <a:avLst/>
          </a:prstGeom>
        </p:spPr>
      </p:pic>
      <p:sp>
        <p:nvSpPr>
          <p:cNvPr id="15" name="Rectangle 1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55E5F9E-DECB-0554-6F7C-5226222C5085}"/>
              </a:ext>
            </a:extLst>
          </p:cNvPr>
          <p:cNvSpPr>
            <a:spLocks noGrp="1"/>
          </p:cNvSpPr>
          <p:nvPr>
            <p:ph type="title"/>
          </p:nvPr>
        </p:nvSpPr>
        <p:spPr>
          <a:xfrm>
            <a:off x="838200" y="365125"/>
            <a:ext cx="10515600" cy="1325563"/>
          </a:xfrm>
        </p:spPr>
        <p:txBody>
          <a:bodyPr>
            <a:normAutofit/>
          </a:bodyPr>
          <a:lstStyle/>
          <a:p>
            <a:r>
              <a:rPr lang="nl-NL"/>
              <a:t>De hulpmiddelen</a:t>
            </a:r>
          </a:p>
        </p:txBody>
      </p:sp>
      <p:graphicFrame>
        <p:nvGraphicFramePr>
          <p:cNvPr id="5" name="Tijdelijke aanduiding voor inhoud 2">
            <a:extLst>
              <a:ext uri="{FF2B5EF4-FFF2-40B4-BE49-F238E27FC236}">
                <a16:creationId xmlns:a16="http://schemas.microsoft.com/office/drawing/2014/main" id="{E7A6F6DE-0D28-314F-9003-73FDC8DB5C26}"/>
              </a:ext>
            </a:extLst>
          </p:cNvPr>
          <p:cNvGraphicFramePr>
            <a:graphicFrameLocks noGrp="1"/>
          </p:cNvGraphicFramePr>
          <p:nvPr>
            <p:ph idx="1"/>
            <p:extLst>
              <p:ext uri="{D42A27DB-BD31-4B8C-83A1-F6EECF244321}">
                <p14:modId xmlns:p14="http://schemas.microsoft.com/office/powerpoint/2010/main" val="148886898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3263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60327C-E521-32C9-8391-046B339A5E15}"/>
              </a:ext>
            </a:extLst>
          </p:cNvPr>
          <p:cNvPicPr>
            <a:picLocks noChangeAspect="1"/>
          </p:cNvPicPr>
          <p:nvPr/>
        </p:nvPicPr>
        <p:blipFill>
          <a:blip r:embed="rId2">
            <a:duotone>
              <a:schemeClr val="bg2">
                <a:shade val="45000"/>
                <a:satMod val="135000"/>
              </a:schemeClr>
              <a:prstClr val="white"/>
            </a:duotone>
          </a:blip>
          <a:srcRect t="15697" r="9091" b="7694"/>
          <a:stretch>
            <a:fillRect/>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DC6C0E1-E314-516C-3EA6-375802B6F982}"/>
              </a:ext>
            </a:extLst>
          </p:cNvPr>
          <p:cNvSpPr>
            <a:spLocks noGrp="1"/>
          </p:cNvSpPr>
          <p:nvPr>
            <p:ph type="title"/>
          </p:nvPr>
        </p:nvSpPr>
        <p:spPr>
          <a:xfrm>
            <a:off x="838200" y="365125"/>
            <a:ext cx="10515600" cy="1325563"/>
          </a:xfrm>
        </p:spPr>
        <p:txBody>
          <a:bodyPr>
            <a:normAutofit/>
          </a:bodyPr>
          <a:lstStyle/>
          <a:p>
            <a:r>
              <a:rPr lang="nl-NL"/>
              <a:t>De workshops</a:t>
            </a:r>
          </a:p>
        </p:txBody>
      </p:sp>
      <p:graphicFrame>
        <p:nvGraphicFramePr>
          <p:cNvPr id="5" name="Tijdelijke aanduiding voor inhoud 2">
            <a:extLst>
              <a:ext uri="{FF2B5EF4-FFF2-40B4-BE49-F238E27FC236}">
                <a16:creationId xmlns:a16="http://schemas.microsoft.com/office/drawing/2014/main" id="{859BE2AD-862A-C9E2-FED2-DB0C92C6582C}"/>
              </a:ext>
            </a:extLst>
          </p:cNvPr>
          <p:cNvGraphicFramePr>
            <a:graphicFrameLocks noGrp="1"/>
          </p:cNvGraphicFramePr>
          <p:nvPr>
            <p:ph idx="1"/>
            <p:extLst>
              <p:ext uri="{D42A27DB-BD31-4B8C-83A1-F6EECF244321}">
                <p14:modId xmlns:p14="http://schemas.microsoft.com/office/powerpoint/2010/main" val="331033147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7682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7D46E0EB-E666-8E49-3CC6-3CF26BAD3F9D}"/>
              </a:ext>
            </a:extLst>
          </p:cNvPr>
          <p:cNvPicPr>
            <a:picLocks noChangeAspect="1"/>
          </p:cNvPicPr>
          <p:nvPr/>
        </p:nvPicPr>
        <p:blipFill>
          <a:blip r:embed="rId2">
            <a:duotone>
              <a:schemeClr val="bg2">
                <a:shade val="45000"/>
                <a:satMod val="135000"/>
              </a:schemeClr>
              <a:prstClr val="white"/>
            </a:duotone>
          </a:blip>
          <a:srcRect l="9091" t="6976" b="16415"/>
          <a:stretch>
            <a:fillRect/>
          </a:stretch>
        </p:blipFill>
        <p:spPr>
          <a:xfrm>
            <a:off x="20" y="10"/>
            <a:ext cx="12191980" cy="6857990"/>
          </a:xfrm>
          <a:prstGeom prst="rect">
            <a:avLst/>
          </a:prstGeom>
        </p:spPr>
      </p:pic>
      <p:sp>
        <p:nvSpPr>
          <p:cNvPr id="28" name="Rectangle 27">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CECD02D-08E0-E3F1-6587-B97EBA6D6270}"/>
              </a:ext>
            </a:extLst>
          </p:cNvPr>
          <p:cNvSpPr>
            <a:spLocks noGrp="1"/>
          </p:cNvSpPr>
          <p:nvPr>
            <p:ph type="title"/>
          </p:nvPr>
        </p:nvSpPr>
        <p:spPr>
          <a:xfrm>
            <a:off x="838200" y="365125"/>
            <a:ext cx="10515600" cy="1325563"/>
          </a:xfrm>
        </p:spPr>
        <p:txBody>
          <a:bodyPr>
            <a:normAutofit/>
          </a:bodyPr>
          <a:lstStyle/>
          <a:p>
            <a:r>
              <a:rPr lang="nl-NL"/>
              <a:t>Opbouw van de workshops</a:t>
            </a:r>
          </a:p>
        </p:txBody>
      </p:sp>
      <p:graphicFrame>
        <p:nvGraphicFramePr>
          <p:cNvPr id="21" name="Tijdelijke aanduiding voor inhoud 2">
            <a:extLst>
              <a:ext uri="{FF2B5EF4-FFF2-40B4-BE49-F238E27FC236}">
                <a16:creationId xmlns:a16="http://schemas.microsoft.com/office/drawing/2014/main" id="{019A61C4-7E4C-38FE-96C1-F24B40E7CE83}"/>
              </a:ext>
            </a:extLst>
          </p:cNvPr>
          <p:cNvGraphicFramePr>
            <a:graphicFrameLocks noGrp="1"/>
          </p:cNvGraphicFramePr>
          <p:nvPr>
            <p:ph idx="1"/>
            <p:extLst>
              <p:ext uri="{D42A27DB-BD31-4B8C-83A1-F6EECF244321}">
                <p14:modId xmlns:p14="http://schemas.microsoft.com/office/powerpoint/2010/main" val="240235478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3322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91B378C-A871-DB28-15F7-F535C7C4DF9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0D73957-BFD3-1692-D34C-4748E6596508}"/>
              </a:ext>
            </a:extLst>
          </p:cNvPr>
          <p:cNvPicPr>
            <a:picLocks noChangeAspect="1"/>
          </p:cNvPicPr>
          <p:nvPr/>
        </p:nvPicPr>
        <p:blipFill>
          <a:blip r:embed="rId2">
            <a:duotone>
              <a:schemeClr val="bg2">
                <a:shade val="45000"/>
                <a:satMod val="135000"/>
              </a:schemeClr>
              <a:prstClr val="white"/>
            </a:duotone>
          </a:blip>
          <a:srcRect t="15697" r="9091" b="7694"/>
          <a:stretch>
            <a:fillRect/>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FFB2BB66-B39F-479D-F86C-E00A0A37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210BDE5-2355-BBDE-F7EE-3BE5C702E2F7}"/>
              </a:ext>
            </a:extLst>
          </p:cNvPr>
          <p:cNvSpPr>
            <a:spLocks noGrp="1"/>
          </p:cNvSpPr>
          <p:nvPr>
            <p:ph type="title"/>
          </p:nvPr>
        </p:nvSpPr>
        <p:spPr>
          <a:xfrm>
            <a:off x="838200" y="365125"/>
            <a:ext cx="10515600" cy="1325563"/>
          </a:xfrm>
        </p:spPr>
        <p:txBody>
          <a:bodyPr>
            <a:normAutofit/>
          </a:bodyPr>
          <a:lstStyle/>
          <a:p>
            <a:r>
              <a:rPr lang="nl-NL" dirty="0"/>
              <a:t> Behandelgroepen </a:t>
            </a:r>
          </a:p>
        </p:txBody>
      </p:sp>
      <p:graphicFrame>
        <p:nvGraphicFramePr>
          <p:cNvPr id="5" name="Tijdelijke aanduiding voor inhoud 2">
            <a:extLst>
              <a:ext uri="{FF2B5EF4-FFF2-40B4-BE49-F238E27FC236}">
                <a16:creationId xmlns:a16="http://schemas.microsoft.com/office/drawing/2014/main" id="{F00FAD74-95BF-F7C5-F975-B307D362652A}"/>
              </a:ext>
            </a:extLst>
          </p:cNvPr>
          <p:cNvGraphicFramePr>
            <a:graphicFrameLocks noGrp="1"/>
          </p:cNvGraphicFramePr>
          <p:nvPr>
            <p:ph idx="1"/>
            <p:extLst>
              <p:ext uri="{D42A27DB-BD31-4B8C-83A1-F6EECF244321}">
                <p14:modId xmlns:p14="http://schemas.microsoft.com/office/powerpoint/2010/main" val="298494922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2937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27E2F4B4-83CB-DEAD-40B0-19B797F5D6DF}"/>
              </a:ext>
            </a:extLst>
          </p:cNvPr>
          <p:cNvPicPr>
            <a:picLocks noChangeAspect="1"/>
          </p:cNvPicPr>
          <p:nvPr/>
        </p:nvPicPr>
        <p:blipFill>
          <a:blip r:embed="rId2">
            <a:duotone>
              <a:schemeClr val="bg2">
                <a:shade val="45000"/>
                <a:satMod val="135000"/>
              </a:schemeClr>
              <a:prstClr val="white"/>
            </a:duotone>
          </a:blip>
          <a:srcRect b="12791"/>
          <a:stretch/>
        </p:blipFill>
        <p:spPr>
          <a:xfrm>
            <a:off x="20" y="10"/>
            <a:ext cx="12191980" cy="6857990"/>
          </a:xfrm>
          <a:prstGeom prst="rect">
            <a:avLst/>
          </a:prstGeom>
        </p:spPr>
      </p:pic>
      <p:sp>
        <p:nvSpPr>
          <p:cNvPr id="2" name="Titel 1">
            <a:extLst>
              <a:ext uri="{FF2B5EF4-FFF2-40B4-BE49-F238E27FC236}">
                <a16:creationId xmlns:a16="http://schemas.microsoft.com/office/drawing/2014/main" id="{F80F5E3C-246A-50BC-29D8-80D91CE5E72B}"/>
              </a:ext>
            </a:extLst>
          </p:cNvPr>
          <p:cNvSpPr>
            <a:spLocks noGrp="1"/>
          </p:cNvSpPr>
          <p:nvPr>
            <p:ph type="title"/>
          </p:nvPr>
        </p:nvSpPr>
        <p:spPr/>
        <p:txBody>
          <a:bodyPr>
            <a:normAutofit/>
          </a:bodyPr>
          <a:lstStyle/>
          <a:p>
            <a:r>
              <a:rPr lang="nl-NL" dirty="0"/>
              <a:t> Kortdurende geestelijke gezondheidszorg; de nieuwe manier van werken</a:t>
            </a:r>
          </a:p>
        </p:txBody>
      </p:sp>
      <p:graphicFrame>
        <p:nvGraphicFramePr>
          <p:cNvPr id="25" name="Tijdelijke aanduiding voor inhoud 2">
            <a:extLst>
              <a:ext uri="{FF2B5EF4-FFF2-40B4-BE49-F238E27FC236}">
                <a16:creationId xmlns:a16="http://schemas.microsoft.com/office/drawing/2014/main" id="{7869D559-F216-9EFC-8540-81AAF292FACA}"/>
              </a:ext>
            </a:extLst>
          </p:cNvPr>
          <p:cNvGraphicFramePr>
            <a:graphicFrameLocks noGrp="1"/>
          </p:cNvGraphicFramePr>
          <p:nvPr>
            <p:ph idx="1"/>
            <p:extLst>
              <p:ext uri="{D42A27DB-BD31-4B8C-83A1-F6EECF244321}">
                <p14:modId xmlns:p14="http://schemas.microsoft.com/office/powerpoint/2010/main" val="415385115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4774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8F0E70-A255-5582-A6A9-492C449474C3}"/>
              </a:ext>
            </a:extLst>
          </p:cNvPr>
          <p:cNvSpPr>
            <a:spLocks noGrp="1"/>
          </p:cNvSpPr>
          <p:nvPr>
            <p:ph type="ctrTitle"/>
          </p:nvPr>
        </p:nvSpPr>
        <p:spPr>
          <a:xfrm>
            <a:off x="5297762" y="640080"/>
            <a:ext cx="6251110" cy="3566160"/>
          </a:xfrm>
        </p:spPr>
        <p:txBody>
          <a:bodyPr anchor="b">
            <a:normAutofit/>
          </a:bodyPr>
          <a:lstStyle/>
          <a:p>
            <a:pPr algn="l"/>
            <a:r>
              <a:rPr lang="nl-NL" sz="4600" dirty="0"/>
              <a:t>Voorbeeld van een analyse en een behandelplan:   Aanmeldklacht was een </a:t>
            </a:r>
            <a:r>
              <a:rPr lang="nl-NL" sz="4600" dirty="0" err="1"/>
              <a:t>binge</a:t>
            </a:r>
            <a:r>
              <a:rPr lang="nl-NL" sz="4600" dirty="0"/>
              <a:t> </a:t>
            </a:r>
            <a:r>
              <a:rPr lang="nl-NL" sz="4600" dirty="0" err="1"/>
              <a:t>eating</a:t>
            </a:r>
            <a:r>
              <a:rPr lang="nl-NL" sz="4600" dirty="0"/>
              <a:t> disorder. </a:t>
            </a:r>
          </a:p>
        </p:txBody>
      </p:sp>
      <p:sp>
        <p:nvSpPr>
          <p:cNvPr id="3" name="Ondertitel 2">
            <a:extLst>
              <a:ext uri="{FF2B5EF4-FFF2-40B4-BE49-F238E27FC236}">
                <a16:creationId xmlns:a16="http://schemas.microsoft.com/office/drawing/2014/main" id="{C24F7138-5962-3571-EA38-EA88C0303003}"/>
              </a:ext>
            </a:extLst>
          </p:cNvPr>
          <p:cNvSpPr>
            <a:spLocks noGrp="1"/>
          </p:cNvSpPr>
          <p:nvPr>
            <p:ph type="subTitle" idx="1"/>
          </p:nvPr>
        </p:nvSpPr>
        <p:spPr>
          <a:xfrm>
            <a:off x="5297760" y="4636008"/>
            <a:ext cx="6251111" cy="1572768"/>
          </a:xfrm>
        </p:spPr>
        <p:txBody>
          <a:bodyPr>
            <a:normAutofit fontScale="92500" lnSpcReduction="10000"/>
          </a:bodyPr>
          <a:lstStyle/>
          <a:p>
            <a:pPr algn="l"/>
            <a:r>
              <a:rPr lang="nl-NL" dirty="0"/>
              <a:t>Overige klachten:</a:t>
            </a:r>
          </a:p>
          <a:p>
            <a:pPr algn="l"/>
            <a:r>
              <a:rPr lang="nl-NL" dirty="0"/>
              <a:t>Weinig zelfvertrouwen</a:t>
            </a:r>
          </a:p>
          <a:p>
            <a:pPr algn="l"/>
            <a:r>
              <a:rPr lang="nl-NL" dirty="0"/>
              <a:t>Moeite met grenzen aangeven</a:t>
            </a:r>
          </a:p>
          <a:p>
            <a:pPr algn="l"/>
            <a:r>
              <a:rPr lang="nl-NL" dirty="0" err="1"/>
              <a:t>Please</a:t>
            </a:r>
            <a:r>
              <a:rPr lang="nl-NL" dirty="0"/>
              <a:t>-gedrag</a:t>
            </a:r>
          </a:p>
        </p:txBody>
      </p:sp>
      <p:pic>
        <p:nvPicPr>
          <p:cNvPr id="5" name="Picture 4" descr="Twee personen die hand-in-hand zitten op een bank">
            <a:extLst>
              <a:ext uri="{FF2B5EF4-FFF2-40B4-BE49-F238E27FC236}">
                <a16:creationId xmlns:a16="http://schemas.microsoft.com/office/drawing/2014/main" id="{454CB881-E134-7F4A-D47D-FD795295CB39}"/>
              </a:ext>
            </a:extLst>
          </p:cNvPr>
          <p:cNvPicPr>
            <a:picLocks noChangeAspect="1"/>
          </p:cNvPicPr>
          <p:nvPr/>
        </p:nvPicPr>
        <p:blipFill>
          <a:blip r:embed="rId2"/>
          <a:srcRect l="23581" r="31258"/>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25294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1500"/>
                                  </p:stCondLst>
                                  <p:iterate>
                                    <p:tmPct val="10000"/>
                                  </p:iterate>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7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7"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el 1">
            <a:extLst>
              <a:ext uri="{FF2B5EF4-FFF2-40B4-BE49-F238E27FC236}">
                <a16:creationId xmlns:a16="http://schemas.microsoft.com/office/drawing/2014/main" id="{FBDCB784-5584-4A47-18C4-1EB5EDA81A33}"/>
              </a:ext>
            </a:extLst>
          </p:cNvPr>
          <p:cNvSpPr>
            <a:spLocks noGrp="1"/>
          </p:cNvSpPr>
          <p:nvPr>
            <p:ph type="title"/>
          </p:nvPr>
        </p:nvSpPr>
        <p:spPr>
          <a:xfrm>
            <a:off x="640080" y="1243013"/>
            <a:ext cx="3855720" cy="4371974"/>
          </a:xfrm>
        </p:spPr>
        <p:txBody>
          <a:bodyPr>
            <a:normAutofit/>
          </a:bodyPr>
          <a:lstStyle/>
          <a:p>
            <a:r>
              <a:rPr lang="nl-NL" sz="3600">
                <a:solidFill>
                  <a:schemeClr val="tx2"/>
                </a:solidFill>
              </a:rPr>
              <a:t>Samenhang</a:t>
            </a:r>
          </a:p>
        </p:txBody>
      </p:sp>
      <p:sp>
        <p:nvSpPr>
          <p:cNvPr id="3" name="Tijdelijke aanduiding voor inhoud 2">
            <a:extLst>
              <a:ext uri="{FF2B5EF4-FFF2-40B4-BE49-F238E27FC236}">
                <a16:creationId xmlns:a16="http://schemas.microsoft.com/office/drawing/2014/main" id="{2A560F4E-8ACE-75B5-278A-838AF22B0E39}"/>
              </a:ext>
            </a:extLst>
          </p:cNvPr>
          <p:cNvSpPr>
            <a:spLocks noGrp="1"/>
          </p:cNvSpPr>
          <p:nvPr>
            <p:ph idx="1"/>
          </p:nvPr>
        </p:nvSpPr>
        <p:spPr>
          <a:xfrm>
            <a:off x="6172200" y="804672"/>
            <a:ext cx="5221224" cy="5230368"/>
          </a:xfrm>
        </p:spPr>
        <p:txBody>
          <a:bodyPr anchor="ctr">
            <a:normAutofit/>
          </a:bodyPr>
          <a:lstStyle/>
          <a:p>
            <a:r>
              <a:rPr lang="nl-NL" sz="1800">
                <a:solidFill>
                  <a:schemeClr val="tx2"/>
                </a:solidFill>
              </a:rPr>
              <a:t>Je bent opgegroeid met emotioneel afwezige ouders,</a:t>
            </a:r>
          </a:p>
          <a:p>
            <a:r>
              <a:rPr lang="nl-NL" sz="1800">
                <a:solidFill>
                  <a:schemeClr val="tx2"/>
                </a:solidFill>
              </a:rPr>
              <a:t>waardoor je emotioneel niet (volledig) bent gezien,</a:t>
            </a:r>
          </a:p>
          <a:p>
            <a:r>
              <a:rPr lang="nl-NL" sz="1800">
                <a:solidFill>
                  <a:schemeClr val="tx2"/>
                </a:solidFill>
              </a:rPr>
              <a:t>waardoor je negatieve overtuigingen over jezelf hebt ontwikkeld en er een negatief zelfbeeld is ontstaan,</a:t>
            </a:r>
          </a:p>
          <a:p>
            <a:r>
              <a:rPr lang="nl-NL" sz="1800">
                <a:solidFill>
                  <a:schemeClr val="tx2"/>
                </a:solidFill>
              </a:rPr>
              <a:t>waardoor er overlevingsmechanismen zijn ontstaan, die een terugkerend patroon zijn geworden (het gedrag waar je van af wilt.)</a:t>
            </a:r>
          </a:p>
          <a:p>
            <a:r>
              <a:rPr lang="nl-NL" sz="1800">
                <a:solidFill>
                  <a:schemeClr val="tx2"/>
                </a:solidFill>
              </a:rPr>
              <a:t>(voorbeeld, als je je alleen voelt, trek je je terug en denk je zie je wel ik word niet eens gemist en eet je vervolgens een zak koekjes leeg. Als er iemand belt, neem je niet op.)</a:t>
            </a:r>
          </a:p>
        </p:txBody>
      </p:sp>
    </p:spTree>
    <p:extLst>
      <p:ext uri="{BB962C8B-B14F-4D97-AF65-F5344CB8AC3E}">
        <p14:creationId xmlns:p14="http://schemas.microsoft.com/office/powerpoint/2010/main" val="1384979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472FC16-FB74-A6EB-2C72-E2FE1D7A817C}"/>
              </a:ext>
            </a:extLst>
          </p:cNvPr>
          <p:cNvSpPr>
            <a:spLocks noGrp="1"/>
          </p:cNvSpPr>
          <p:nvPr>
            <p:ph type="title"/>
          </p:nvPr>
        </p:nvSpPr>
        <p:spPr>
          <a:xfrm>
            <a:off x="838200" y="557188"/>
            <a:ext cx="10515600" cy="1133499"/>
          </a:xfrm>
        </p:spPr>
        <p:txBody>
          <a:bodyPr>
            <a:normAutofit/>
          </a:bodyPr>
          <a:lstStyle/>
          <a:p>
            <a:pPr algn="ctr"/>
            <a:r>
              <a:rPr lang="nl-NL" sz="5200" dirty="0"/>
              <a:t> Hoe kan het klinken? </a:t>
            </a:r>
          </a:p>
        </p:txBody>
      </p:sp>
      <p:graphicFrame>
        <p:nvGraphicFramePr>
          <p:cNvPr id="4" name="Tijdelijke aanduiding voor inhoud 3">
            <a:extLst>
              <a:ext uri="{FF2B5EF4-FFF2-40B4-BE49-F238E27FC236}">
                <a16:creationId xmlns:a16="http://schemas.microsoft.com/office/drawing/2014/main" id="{BADC5BA4-2058-9E38-1FC2-24CB4E938E88}"/>
              </a:ext>
            </a:extLst>
          </p:cNvPr>
          <p:cNvGraphicFramePr>
            <a:graphicFrameLocks noGrp="1"/>
          </p:cNvGraphicFramePr>
          <p:nvPr>
            <p:ph idx="1"/>
            <p:extLst>
              <p:ext uri="{D42A27DB-BD31-4B8C-83A1-F6EECF244321}">
                <p14:modId xmlns:p14="http://schemas.microsoft.com/office/powerpoint/2010/main" val="468360575"/>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4275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el 1">
            <a:extLst>
              <a:ext uri="{FF2B5EF4-FFF2-40B4-BE49-F238E27FC236}">
                <a16:creationId xmlns:a16="http://schemas.microsoft.com/office/drawing/2014/main" id="{02163B01-247A-2F52-A518-86575F9E4171}"/>
              </a:ext>
            </a:extLst>
          </p:cNvPr>
          <p:cNvSpPr>
            <a:spLocks noGrp="1"/>
          </p:cNvSpPr>
          <p:nvPr>
            <p:ph type="title"/>
          </p:nvPr>
        </p:nvSpPr>
        <p:spPr>
          <a:xfrm>
            <a:off x="640080" y="1243013"/>
            <a:ext cx="3855720" cy="4371974"/>
          </a:xfrm>
        </p:spPr>
        <p:txBody>
          <a:bodyPr>
            <a:normAutofit/>
          </a:bodyPr>
          <a:lstStyle/>
          <a:p>
            <a:r>
              <a:rPr lang="nl-NL" sz="3600">
                <a:solidFill>
                  <a:schemeClr val="tx2"/>
                </a:solidFill>
              </a:rPr>
              <a:t>Hoe ontstaat een negatief zelfbeeld?</a:t>
            </a:r>
            <a:br>
              <a:rPr lang="nl-NL" sz="3600">
                <a:solidFill>
                  <a:schemeClr val="tx2"/>
                </a:solidFill>
              </a:rPr>
            </a:br>
            <a:endParaRPr lang="nl-NL" sz="3600">
              <a:solidFill>
                <a:schemeClr val="tx2"/>
              </a:solidFill>
            </a:endParaRPr>
          </a:p>
        </p:txBody>
      </p:sp>
      <p:sp>
        <p:nvSpPr>
          <p:cNvPr id="3" name="Tijdelijke aanduiding voor inhoud 2">
            <a:extLst>
              <a:ext uri="{FF2B5EF4-FFF2-40B4-BE49-F238E27FC236}">
                <a16:creationId xmlns:a16="http://schemas.microsoft.com/office/drawing/2014/main" id="{AEA4A9B1-8874-1106-E226-0743ABF8AB06}"/>
              </a:ext>
            </a:extLst>
          </p:cNvPr>
          <p:cNvSpPr>
            <a:spLocks noGrp="1"/>
          </p:cNvSpPr>
          <p:nvPr>
            <p:ph idx="1"/>
          </p:nvPr>
        </p:nvSpPr>
        <p:spPr>
          <a:xfrm>
            <a:off x="6172200" y="804672"/>
            <a:ext cx="5221224" cy="5230368"/>
          </a:xfrm>
        </p:spPr>
        <p:txBody>
          <a:bodyPr anchor="ctr">
            <a:normAutofit/>
          </a:bodyPr>
          <a:lstStyle/>
          <a:p>
            <a:r>
              <a:rPr lang="nl-NL" sz="1800">
                <a:solidFill>
                  <a:schemeClr val="tx2"/>
                </a:solidFill>
              </a:rPr>
              <a:t>Als kind maak je iets mee en word je op dat moment niet gezien.</a:t>
            </a:r>
          </a:p>
          <a:p>
            <a:r>
              <a:rPr lang="nl-NL" sz="1800">
                <a:solidFill>
                  <a:schemeClr val="tx2"/>
                </a:solidFill>
              </a:rPr>
              <a:t>Op dat moment ga je op een bepaalde manier negatief over jezelf denken. (iets als…ik doe er niet toe, ik ben raar, ik hoor er niet bij.)</a:t>
            </a:r>
          </a:p>
          <a:p>
            <a:r>
              <a:rPr lang="nl-NL" sz="1800">
                <a:solidFill>
                  <a:schemeClr val="tx2"/>
                </a:solidFill>
              </a:rPr>
              <a:t>Er ontstaat een (deels onbewuste) negatieve overtuiging</a:t>
            </a:r>
          </a:p>
          <a:p>
            <a:r>
              <a:rPr lang="nl-NL" sz="1800">
                <a:solidFill>
                  <a:schemeClr val="tx2"/>
                </a:solidFill>
              </a:rPr>
              <a:t>Er ontstaat een slecht zelfbeeld en er ontstaan patronen zoals pleasen, matige grenzen, overeten en dergelijke.  </a:t>
            </a:r>
          </a:p>
        </p:txBody>
      </p:sp>
    </p:spTree>
    <p:extLst>
      <p:ext uri="{BB962C8B-B14F-4D97-AF65-F5344CB8AC3E}">
        <p14:creationId xmlns:p14="http://schemas.microsoft.com/office/powerpoint/2010/main" val="268793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EBF6634-F211-EB63-7AF7-4E6ACCE37A70}"/>
              </a:ext>
            </a:extLst>
          </p:cNvPr>
          <p:cNvSpPr>
            <a:spLocks noGrp="1"/>
          </p:cNvSpPr>
          <p:nvPr>
            <p:ph type="title"/>
          </p:nvPr>
        </p:nvSpPr>
        <p:spPr>
          <a:xfrm>
            <a:off x="640080" y="325369"/>
            <a:ext cx="4368602" cy="1956841"/>
          </a:xfrm>
        </p:spPr>
        <p:txBody>
          <a:bodyPr anchor="b">
            <a:normAutofit/>
          </a:bodyPr>
          <a:lstStyle/>
          <a:p>
            <a:r>
              <a:rPr lang="nl-NL" sz="5400"/>
              <a:t>Veranderen</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580120E6-0E40-5A7C-653F-9D8EC5E2A5EA}"/>
              </a:ext>
            </a:extLst>
          </p:cNvPr>
          <p:cNvSpPr>
            <a:spLocks noGrp="1"/>
          </p:cNvSpPr>
          <p:nvPr>
            <p:ph idx="1"/>
          </p:nvPr>
        </p:nvSpPr>
        <p:spPr>
          <a:xfrm>
            <a:off x="640080" y="2872899"/>
            <a:ext cx="4243589" cy="3320668"/>
          </a:xfrm>
        </p:spPr>
        <p:txBody>
          <a:bodyPr>
            <a:normAutofit/>
          </a:bodyPr>
          <a:lstStyle/>
          <a:p>
            <a:r>
              <a:rPr lang="nl-NL" sz="1700"/>
              <a:t>Leren herkennen als je je naar voelt</a:t>
            </a:r>
          </a:p>
          <a:p>
            <a:r>
              <a:rPr lang="nl-NL" sz="1700"/>
              <a:t>Welke overtuiging speelt hier?</a:t>
            </a:r>
          </a:p>
          <a:p>
            <a:r>
              <a:rPr lang="nl-NL" sz="1700"/>
              <a:t>Welke gedachten hebben nu een rol?</a:t>
            </a:r>
          </a:p>
          <a:p>
            <a:r>
              <a:rPr lang="nl-NL" sz="1700"/>
              <a:t>Wat doet dit in mijn lijf?</a:t>
            </a:r>
          </a:p>
          <a:p>
            <a:r>
              <a:rPr lang="nl-NL" sz="1700"/>
              <a:t>Je krijgt dan steeds meer O JA- momenten, waar je ziet dat je reageert vanuit een kwetsuur</a:t>
            </a:r>
          </a:p>
          <a:p>
            <a:r>
              <a:rPr lang="nl-NL" sz="1700"/>
              <a:t>EN DAT IS HET MOMENT DAT JE KUNT LEREN OM ANDERS TE REAGEREN.</a:t>
            </a:r>
          </a:p>
        </p:txBody>
      </p:sp>
      <p:pic>
        <p:nvPicPr>
          <p:cNvPr id="5" name="Picture 4" descr="Boten in een meer">
            <a:extLst>
              <a:ext uri="{FF2B5EF4-FFF2-40B4-BE49-F238E27FC236}">
                <a16:creationId xmlns:a16="http://schemas.microsoft.com/office/drawing/2014/main" id="{D61621DD-1BF6-996B-8386-36E6AB1423F9}"/>
              </a:ext>
            </a:extLst>
          </p:cNvPr>
          <p:cNvPicPr>
            <a:picLocks noChangeAspect="1"/>
          </p:cNvPicPr>
          <p:nvPr/>
        </p:nvPicPr>
        <p:blipFill>
          <a:blip r:embed="rId2"/>
          <a:srcRect l="852" r="32195"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788306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3A3BBE5-3533-59EA-5CB1-335AD5351971}"/>
              </a:ext>
            </a:extLst>
          </p:cNvPr>
          <p:cNvSpPr>
            <a:spLocks noGrp="1"/>
          </p:cNvSpPr>
          <p:nvPr>
            <p:ph type="title"/>
          </p:nvPr>
        </p:nvSpPr>
        <p:spPr>
          <a:xfrm>
            <a:off x="640080" y="325369"/>
            <a:ext cx="4368602" cy="1956841"/>
          </a:xfrm>
        </p:spPr>
        <p:txBody>
          <a:bodyPr anchor="b">
            <a:normAutofit/>
          </a:bodyPr>
          <a:lstStyle/>
          <a:p>
            <a:r>
              <a:rPr lang="nl-NL" sz="5400"/>
              <a:t>Veranderen 2</a:t>
            </a:r>
            <a:br>
              <a:rPr lang="nl-NL" sz="5400"/>
            </a:br>
            <a:endParaRPr lang="nl-NL" sz="5400"/>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8E8F7D06-22E2-CD76-2F50-C5340E2BB940}"/>
              </a:ext>
            </a:extLst>
          </p:cNvPr>
          <p:cNvSpPr>
            <a:spLocks noGrp="1"/>
          </p:cNvSpPr>
          <p:nvPr>
            <p:ph idx="1"/>
          </p:nvPr>
        </p:nvSpPr>
        <p:spPr>
          <a:xfrm>
            <a:off x="640080" y="2872899"/>
            <a:ext cx="4243589" cy="3320668"/>
          </a:xfrm>
        </p:spPr>
        <p:txBody>
          <a:bodyPr>
            <a:normAutofit/>
          </a:bodyPr>
          <a:lstStyle/>
          <a:p>
            <a:r>
              <a:rPr lang="nl-NL" sz="2200"/>
              <a:t>Je maakt actief de keuze om anders te reageren</a:t>
            </a:r>
          </a:p>
          <a:p>
            <a:r>
              <a:rPr lang="nl-NL" sz="2200"/>
              <a:t>Je vertelt jezelf een ander verhaal, je laat je niet meer leiden door oude overtuigingen</a:t>
            </a:r>
          </a:p>
          <a:p>
            <a:r>
              <a:rPr lang="nl-NL" sz="2200"/>
              <a:t>Je reageert vanuit een nieuw positief zelfbeeld.</a:t>
            </a:r>
          </a:p>
        </p:txBody>
      </p:sp>
      <p:pic>
        <p:nvPicPr>
          <p:cNvPr id="5" name="Picture 4" descr="Hand die zich uitstrekt naar de zon">
            <a:extLst>
              <a:ext uri="{FF2B5EF4-FFF2-40B4-BE49-F238E27FC236}">
                <a16:creationId xmlns:a16="http://schemas.microsoft.com/office/drawing/2014/main" id="{6E04D86C-1322-AC5E-7F9A-112FE721F000}"/>
              </a:ext>
            </a:extLst>
          </p:cNvPr>
          <p:cNvPicPr>
            <a:picLocks noChangeAspect="1"/>
          </p:cNvPicPr>
          <p:nvPr/>
        </p:nvPicPr>
        <p:blipFill>
          <a:blip r:embed="rId2"/>
          <a:srcRect l="25591" r="7207" b="2"/>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905186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A6EB324-B474-7A40-2CDB-EC7F1297C7DE}"/>
              </a:ext>
            </a:extLst>
          </p:cNvPr>
          <p:cNvSpPr>
            <a:spLocks noGrp="1"/>
          </p:cNvSpPr>
          <p:nvPr>
            <p:ph type="title"/>
          </p:nvPr>
        </p:nvSpPr>
        <p:spPr>
          <a:xfrm>
            <a:off x="838200" y="557188"/>
            <a:ext cx="10515600" cy="1133499"/>
          </a:xfrm>
        </p:spPr>
        <p:txBody>
          <a:bodyPr>
            <a:normAutofit/>
          </a:bodyPr>
          <a:lstStyle/>
          <a:p>
            <a:pPr algn="ctr"/>
            <a:r>
              <a:rPr lang="nl-NL" sz="5200"/>
              <a:t>Herprogrammeren</a:t>
            </a:r>
          </a:p>
        </p:txBody>
      </p:sp>
      <p:graphicFrame>
        <p:nvGraphicFramePr>
          <p:cNvPr id="14" name="Tijdelijke aanduiding voor inhoud 2">
            <a:extLst>
              <a:ext uri="{FF2B5EF4-FFF2-40B4-BE49-F238E27FC236}">
                <a16:creationId xmlns:a16="http://schemas.microsoft.com/office/drawing/2014/main" id="{2FBBDD4E-0868-695A-7922-A03D339E6939}"/>
              </a:ext>
            </a:extLst>
          </p:cNvPr>
          <p:cNvGraphicFramePr>
            <a:graphicFrameLocks noGrp="1"/>
          </p:cNvGraphicFramePr>
          <p:nvPr>
            <p:ph idx="1"/>
            <p:extLst>
              <p:ext uri="{D42A27DB-BD31-4B8C-83A1-F6EECF244321}">
                <p14:modId xmlns:p14="http://schemas.microsoft.com/office/powerpoint/2010/main" val="3986651800"/>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0881017"/>
      </p:ext>
    </p:extLst>
  </p:cSld>
  <p:clrMapOvr>
    <a:masterClrMapping/>
  </p:clrMapOvr>
</p:sld>
</file>

<file path=ppt/theme/theme1.xml><?xml version="1.0" encoding="utf-8"?>
<a:theme xmlns:a="http://schemas.openxmlformats.org/drawingml/2006/main" name="Office Theme">
  <a:themeElements>
    <a:clrScheme name="Kantoorthem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Kantoorthem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250</TotalTime>
  <Words>725</Words>
  <Application>Microsoft Office PowerPoint</Application>
  <PresentationFormat>Breedbeeld</PresentationFormat>
  <Paragraphs>82</Paragraphs>
  <Slides>13</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Aptos</vt:lpstr>
      <vt:lpstr>Aptos Display</vt:lpstr>
      <vt:lpstr>Arial</vt:lpstr>
      <vt:lpstr>Office Theme</vt:lpstr>
      <vt:lpstr>Psychologiepraktijk Buurmans</vt:lpstr>
      <vt:lpstr> Kortdurende geestelijke gezondheidszorg; de nieuwe manier van werken</vt:lpstr>
      <vt:lpstr>Voorbeeld van een analyse en een behandelplan:   Aanmeldklacht was een binge eating disorder. </vt:lpstr>
      <vt:lpstr>Samenhang</vt:lpstr>
      <vt:lpstr> Hoe kan het klinken? </vt:lpstr>
      <vt:lpstr>Hoe ontstaat een negatief zelfbeeld? </vt:lpstr>
      <vt:lpstr>Veranderen</vt:lpstr>
      <vt:lpstr>Veranderen 2 </vt:lpstr>
      <vt:lpstr>Herprogrammeren</vt:lpstr>
      <vt:lpstr>De hulpmiddelen</vt:lpstr>
      <vt:lpstr>De workshops</vt:lpstr>
      <vt:lpstr>Opbouw van de workshops</vt:lpstr>
      <vt:lpstr> Behandelgroepen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Marjon Buurmans</dc:creator>
  <cp:lastModifiedBy>Marjon Buurmans</cp:lastModifiedBy>
  <cp:revision>4</cp:revision>
  <dcterms:created xsi:type="dcterms:W3CDTF">2024-12-29T13:42:30Z</dcterms:created>
  <dcterms:modified xsi:type="dcterms:W3CDTF">2026-02-19T18:36:44Z</dcterms:modified>
</cp:coreProperties>
</file>